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97" r:id="rId5"/>
  </p:sldMasterIdLst>
  <p:notesMasterIdLst>
    <p:notesMasterId r:id="rId14"/>
  </p:notesMasterIdLst>
  <p:sldIdLst>
    <p:sldId id="264" r:id="rId6"/>
    <p:sldId id="257" r:id="rId7"/>
    <p:sldId id="259" r:id="rId8"/>
    <p:sldId id="260" r:id="rId9"/>
    <p:sldId id="258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BED52F-60ED-478C-A351-3F9EDFD0B5C4}" v="48" dt="2024-01-09T16:51:3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8" autoAdjust="0"/>
    <p:restoredTop sz="90129" autoAdjust="0"/>
  </p:normalViewPr>
  <p:slideViewPr>
    <p:cSldViewPr snapToGrid="0">
      <p:cViewPr>
        <p:scale>
          <a:sx n="98" d="100"/>
          <a:sy n="98" d="100"/>
        </p:scale>
        <p:origin x="236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-Dafforn, Trang Thi" userId="fb623df8-89ca-47fd-8861-a44a0425473f" providerId="ADAL" clId="{ADBED52F-60ED-478C-A351-3F9EDFD0B5C4}"/>
    <pc:docChg chg="undo custSel modSld addMainMaster modMainMaster">
      <pc:chgData name="Nguyen-Dafforn, Trang Thi" userId="fb623df8-89ca-47fd-8861-a44a0425473f" providerId="ADAL" clId="{ADBED52F-60ED-478C-A351-3F9EDFD0B5C4}" dt="2024-01-09T16:52:25.527" v="177" actId="1076"/>
      <pc:docMkLst>
        <pc:docMk/>
      </pc:docMkLst>
      <pc:sldChg chg="modSp mod modClrScheme chgLayout">
        <pc:chgData name="Nguyen-Dafforn, Trang Thi" userId="fb623df8-89ca-47fd-8861-a44a0425473f" providerId="ADAL" clId="{ADBED52F-60ED-478C-A351-3F9EDFD0B5C4}" dt="2024-01-09T16:52:25.527" v="177" actId="1076"/>
        <pc:sldMkLst>
          <pc:docMk/>
          <pc:sldMk cId="1099928924" sldId="257"/>
        </pc:sldMkLst>
        <pc:spChg chg="mod ord">
          <ac:chgData name="Nguyen-Dafforn, Trang Thi" userId="fb623df8-89ca-47fd-8861-a44a0425473f" providerId="ADAL" clId="{ADBED52F-60ED-478C-A351-3F9EDFD0B5C4}" dt="2024-01-09T16:49:55.662" v="163" actId="700"/>
          <ac:spMkLst>
            <pc:docMk/>
            <pc:sldMk cId="1099928924" sldId="257"/>
            <ac:spMk id="2" creationId="{B340822F-3F1A-4D76-A375-F8B03F6C3298}"/>
          </ac:spMkLst>
        </pc:spChg>
        <pc:spChg chg="mod ord">
          <ac:chgData name="Nguyen-Dafforn, Trang Thi" userId="fb623df8-89ca-47fd-8861-a44a0425473f" providerId="ADAL" clId="{ADBED52F-60ED-478C-A351-3F9EDFD0B5C4}" dt="2024-01-09T16:52:25.527" v="177" actId="1076"/>
          <ac:spMkLst>
            <pc:docMk/>
            <pc:sldMk cId="1099928924" sldId="257"/>
            <ac:spMk id="3" creationId="{61066C96-511A-4AFE-B7FA-6D5768EF0D37}"/>
          </ac:spMkLst>
        </pc:spChg>
      </pc:sldChg>
      <pc:sldChg chg="modSp mod">
        <pc:chgData name="Nguyen-Dafforn, Trang Thi" userId="fb623df8-89ca-47fd-8861-a44a0425473f" providerId="ADAL" clId="{ADBED52F-60ED-478C-A351-3F9EDFD0B5C4}" dt="2024-01-09T16:33:08.060" v="30" actId="1076"/>
        <pc:sldMkLst>
          <pc:docMk/>
          <pc:sldMk cId="3743831007" sldId="258"/>
        </pc:sldMkLst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3743831007" sldId="258"/>
            <ac:spMk id="2" creationId="{5C78C56F-9B38-4BF2-A330-98B52881B6FE}"/>
          </ac:spMkLst>
        </pc:spChg>
        <pc:spChg chg="mod">
          <ac:chgData name="Nguyen-Dafforn, Trang Thi" userId="fb623df8-89ca-47fd-8861-a44a0425473f" providerId="ADAL" clId="{ADBED52F-60ED-478C-A351-3F9EDFD0B5C4}" dt="2024-01-09T16:33:04.877" v="29" actId="20577"/>
          <ac:spMkLst>
            <pc:docMk/>
            <pc:sldMk cId="3743831007" sldId="258"/>
            <ac:spMk id="3" creationId="{195808BF-55DF-4F74-92BE-37AF5FD4F08E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3743831007" sldId="258"/>
            <ac:spMk id="4" creationId="{2BC7D567-2F40-4D59-AD50-BBDF1817C46F}"/>
          </ac:spMkLst>
        </pc:spChg>
        <pc:spChg chg="mod">
          <ac:chgData name="Nguyen-Dafforn, Trang Thi" userId="fb623df8-89ca-47fd-8861-a44a0425473f" providerId="ADAL" clId="{ADBED52F-60ED-478C-A351-3F9EDFD0B5C4}" dt="2024-01-09T16:33:08.060" v="30" actId="1076"/>
          <ac:spMkLst>
            <pc:docMk/>
            <pc:sldMk cId="3743831007" sldId="258"/>
            <ac:spMk id="5" creationId="{295593D6-2D89-4C1C-AB8B-E28B23BEB704}"/>
          </ac:spMkLst>
        </pc:spChg>
      </pc:sldChg>
      <pc:sldChg chg="modSp">
        <pc:chgData name="Nguyen-Dafforn, Trang Thi" userId="fb623df8-89ca-47fd-8861-a44a0425473f" providerId="ADAL" clId="{ADBED52F-60ED-478C-A351-3F9EDFD0B5C4}" dt="2024-01-09T16:31:01.212" v="10"/>
        <pc:sldMkLst>
          <pc:docMk/>
          <pc:sldMk cId="2566672469" sldId="259"/>
        </pc:sldMkLst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2566672469" sldId="259"/>
            <ac:spMk id="2" creationId="{7563AFFF-E1D5-42AD-9588-B75DDF5829A5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2566672469" sldId="259"/>
            <ac:spMk id="3" creationId="{5721891C-2707-452D-B4C6-1BEE8515AE74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2566672469" sldId="259"/>
            <ac:spMk id="4" creationId="{9184FB22-37FA-45C7-9CA3-6C1DBD4D01D8}"/>
          </ac:spMkLst>
        </pc:spChg>
      </pc:sldChg>
      <pc:sldChg chg="modSp mod">
        <pc:chgData name="Nguyen-Dafforn, Trang Thi" userId="fb623df8-89ca-47fd-8861-a44a0425473f" providerId="ADAL" clId="{ADBED52F-60ED-478C-A351-3F9EDFD0B5C4}" dt="2024-01-09T16:32:33.347" v="20" actId="1076"/>
        <pc:sldMkLst>
          <pc:docMk/>
          <pc:sldMk cId="856017814" sldId="260"/>
        </pc:sldMkLst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856017814" sldId="260"/>
            <ac:spMk id="2" creationId="{76AFD83C-A069-4AFC-9C5E-C135D1C8A630}"/>
          </ac:spMkLst>
        </pc:spChg>
        <pc:spChg chg="mod">
          <ac:chgData name="Nguyen-Dafforn, Trang Thi" userId="fb623df8-89ca-47fd-8861-a44a0425473f" providerId="ADAL" clId="{ADBED52F-60ED-478C-A351-3F9EDFD0B5C4}" dt="2024-01-09T16:32:33.347" v="20" actId="1076"/>
          <ac:spMkLst>
            <pc:docMk/>
            <pc:sldMk cId="856017814" sldId="260"/>
            <ac:spMk id="3" creationId="{2A1AB223-FA82-44C3-BC8A-07BBDD20D304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856017814" sldId="260"/>
            <ac:spMk id="4" creationId="{F3496570-81B8-4882-8011-74C533969234}"/>
          </ac:spMkLst>
        </pc:spChg>
      </pc:sldChg>
      <pc:sldChg chg="modSp">
        <pc:chgData name="Nguyen-Dafforn, Trang Thi" userId="fb623df8-89ca-47fd-8861-a44a0425473f" providerId="ADAL" clId="{ADBED52F-60ED-478C-A351-3F9EDFD0B5C4}" dt="2024-01-09T16:31:01.212" v="10"/>
        <pc:sldMkLst>
          <pc:docMk/>
          <pc:sldMk cId="761495456" sldId="261"/>
        </pc:sldMkLst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761495456" sldId="261"/>
            <ac:spMk id="2" creationId="{8AF2CEEE-C7C1-4667-93E2-E9C0ED973690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761495456" sldId="261"/>
            <ac:spMk id="3" creationId="{54B74665-3964-49F4-B801-FE630A7C5596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761495456" sldId="261"/>
            <ac:spMk id="4" creationId="{56B2CAE7-E009-488C-8EEB-D3C79DA5FE39}"/>
          </ac:spMkLst>
        </pc:spChg>
      </pc:sldChg>
      <pc:sldChg chg="modSp">
        <pc:chgData name="Nguyen-Dafforn, Trang Thi" userId="fb623df8-89ca-47fd-8861-a44a0425473f" providerId="ADAL" clId="{ADBED52F-60ED-478C-A351-3F9EDFD0B5C4}" dt="2024-01-09T16:31:01.212" v="10"/>
        <pc:sldMkLst>
          <pc:docMk/>
          <pc:sldMk cId="2785051167" sldId="262"/>
        </pc:sldMkLst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2785051167" sldId="262"/>
            <ac:spMk id="2" creationId="{B866351D-6911-4399-AF5D-124C25A176C6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2785051167" sldId="262"/>
            <ac:spMk id="3" creationId="{4E32DD11-73B2-4789-A040-EB497D7F9534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2785051167" sldId="262"/>
            <ac:spMk id="4" creationId="{BAD5F3C7-9C56-4B85-AE7C-DDC804AF0910}"/>
          </ac:spMkLst>
        </pc:spChg>
      </pc:sldChg>
      <pc:sldChg chg="modSp mod">
        <pc:chgData name="Nguyen-Dafforn, Trang Thi" userId="fb623df8-89ca-47fd-8861-a44a0425473f" providerId="ADAL" clId="{ADBED52F-60ED-478C-A351-3F9EDFD0B5C4}" dt="2024-01-09T16:33:35.884" v="34" actId="1076"/>
        <pc:sldMkLst>
          <pc:docMk/>
          <pc:sldMk cId="73372320" sldId="263"/>
        </pc:sldMkLst>
        <pc:spChg chg="mod">
          <ac:chgData name="Nguyen-Dafforn, Trang Thi" userId="fb623df8-89ca-47fd-8861-a44a0425473f" providerId="ADAL" clId="{ADBED52F-60ED-478C-A351-3F9EDFD0B5C4}" dt="2024-01-09T16:33:35.884" v="34" actId="1076"/>
          <ac:spMkLst>
            <pc:docMk/>
            <pc:sldMk cId="73372320" sldId="263"/>
            <ac:spMk id="2" creationId="{48EB029C-0D5D-4BB5-AF5B-BF626F69E35D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73372320" sldId="263"/>
            <ac:spMk id="4" creationId="{0D48AACA-1F25-47DE-A66D-3D7543049ED5}"/>
          </ac:spMkLst>
        </pc:spChg>
      </pc:sldChg>
      <pc:sldChg chg="modSp mod">
        <pc:chgData name="Nguyen-Dafforn, Trang Thi" userId="fb623df8-89ca-47fd-8861-a44a0425473f" providerId="ADAL" clId="{ADBED52F-60ED-478C-A351-3F9EDFD0B5C4}" dt="2024-01-09T16:36:40.801" v="43" actId="207"/>
        <pc:sldMkLst>
          <pc:docMk/>
          <pc:sldMk cId="432538103" sldId="264"/>
        </pc:sldMkLst>
        <pc:spChg chg="mod">
          <ac:chgData name="Nguyen-Dafforn, Trang Thi" userId="fb623df8-89ca-47fd-8861-a44a0425473f" providerId="ADAL" clId="{ADBED52F-60ED-478C-A351-3F9EDFD0B5C4}" dt="2024-01-09T16:32:02.139" v="16" actId="404"/>
          <ac:spMkLst>
            <pc:docMk/>
            <pc:sldMk cId="432538103" sldId="264"/>
            <ac:spMk id="2" creationId="{BB11792A-2C8B-9CE6-88D3-E96E42544377}"/>
          </ac:spMkLst>
        </pc:spChg>
        <pc:spChg chg="mod">
          <ac:chgData name="Nguyen-Dafforn, Trang Thi" userId="fb623df8-89ca-47fd-8861-a44a0425473f" providerId="ADAL" clId="{ADBED52F-60ED-478C-A351-3F9EDFD0B5C4}" dt="2024-01-09T16:36:40.801" v="43" actId="207"/>
          <ac:spMkLst>
            <pc:docMk/>
            <pc:sldMk cId="432538103" sldId="264"/>
            <ac:spMk id="3" creationId="{3B90C080-57A8-CF03-5B6A-246BB18C883E}"/>
          </ac:spMkLst>
        </pc:spChg>
        <pc:spChg chg="mod">
          <ac:chgData name="Nguyen-Dafforn, Trang Thi" userId="fb623df8-89ca-47fd-8861-a44a0425473f" providerId="ADAL" clId="{ADBED52F-60ED-478C-A351-3F9EDFD0B5C4}" dt="2024-01-09T16:31:01.212" v="10"/>
          <ac:spMkLst>
            <pc:docMk/>
            <pc:sldMk cId="432538103" sldId="264"/>
            <ac:spMk id="4" creationId="{F407676C-A78C-19F2-E2C0-19D16B418C9A}"/>
          </ac:spMkLst>
        </pc:spChg>
      </pc:sldChg>
      <pc:sldMasterChg chg="addSldLayout modSldLayout">
        <pc:chgData name="Nguyen-Dafforn, Trang Thi" userId="fb623df8-89ca-47fd-8861-a44a0425473f" providerId="ADAL" clId="{ADBED52F-60ED-478C-A351-3F9EDFD0B5C4}" dt="2024-01-09T16:30:25.862" v="6" actId="11236"/>
        <pc:sldMasterMkLst>
          <pc:docMk/>
          <pc:sldMasterMk cId="1009329773" sldId="2147483660"/>
        </pc:sldMasterMkLst>
        <pc:sldLayoutChg chg="addSp delSp mod">
          <pc:chgData name="Nguyen-Dafforn, Trang Thi" userId="fb623df8-89ca-47fd-8861-a44a0425473f" providerId="ADAL" clId="{ADBED52F-60ED-478C-A351-3F9EDFD0B5C4}" dt="2024-01-09T16:30:22.006" v="5" actId="478"/>
          <pc:sldLayoutMkLst>
            <pc:docMk/>
            <pc:sldMasterMk cId="3814441167" sldId="2147483673"/>
            <pc:sldLayoutMk cId="397431422" sldId="2147483661"/>
          </pc:sldLayoutMkLst>
          <pc:spChg chg="add del">
            <ac:chgData name="Nguyen-Dafforn, Trang Thi" userId="fb623df8-89ca-47fd-8861-a44a0425473f" providerId="ADAL" clId="{ADBED52F-60ED-478C-A351-3F9EDFD0B5C4}" dt="2024-01-09T16:30:18.571" v="2" actId="478"/>
            <ac:spMkLst>
              <pc:docMk/>
              <pc:sldMasterMk cId="3814441167" sldId="2147483673"/>
              <pc:sldLayoutMk cId="397431422" sldId="2147483661"/>
              <ac:spMk id="3" creationId="{9212743D-A5D3-43D6-A7C4-5D5C178CBDCD}"/>
            </ac:spMkLst>
          </pc:spChg>
          <pc:spChg chg="del">
            <ac:chgData name="Nguyen-Dafforn, Trang Thi" userId="fb623df8-89ca-47fd-8861-a44a0425473f" providerId="ADAL" clId="{ADBED52F-60ED-478C-A351-3F9EDFD0B5C4}" dt="2024-01-09T16:30:22.006" v="5" actId="478"/>
            <ac:spMkLst>
              <pc:docMk/>
              <pc:sldMasterMk cId="3814441167" sldId="2147483673"/>
              <pc:sldLayoutMk cId="397431422" sldId="2147483661"/>
              <ac:spMk id="13" creationId="{37DAFB1E-D483-4100-97B4-399E7744BBEF}"/>
            </ac:spMkLst>
          </pc:spChg>
          <pc:spChg chg="del">
            <ac:chgData name="Nguyen-Dafforn, Trang Thi" userId="fb623df8-89ca-47fd-8861-a44a0425473f" providerId="ADAL" clId="{ADBED52F-60ED-478C-A351-3F9EDFD0B5C4}" dt="2024-01-09T16:30:14.224" v="0" actId="478"/>
            <ac:spMkLst>
              <pc:docMk/>
              <pc:sldMasterMk cId="3814441167" sldId="2147483673"/>
              <pc:sldLayoutMk cId="397431422" sldId="2147483661"/>
              <ac:spMk id="39" creationId="{B7A526C5-568A-4AC3-9969-4E3758DA3B4A}"/>
            </ac:spMkLst>
          </pc:spChg>
          <pc:spChg chg="del">
            <ac:chgData name="Nguyen-Dafforn, Trang Thi" userId="fb623df8-89ca-47fd-8861-a44a0425473f" providerId="ADAL" clId="{ADBED52F-60ED-478C-A351-3F9EDFD0B5C4}" dt="2024-01-09T16:30:14.224" v="0" actId="478"/>
            <ac:spMkLst>
              <pc:docMk/>
              <pc:sldMasterMk cId="3814441167" sldId="2147483673"/>
              <pc:sldLayoutMk cId="397431422" sldId="2147483661"/>
              <ac:spMk id="40" creationId="{C3A778DE-7319-4ADF-AAE6-7DE2E9390E20}"/>
            </ac:spMkLst>
          </pc:spChg>
          <pc:spChg chg="del">
            <ac:chgData name="Nguyen-Dafforn, Trang Thi" userId="fb623df8-89ca-47fd-8861-a44a0425473f" providerId="ADAL" clId="{ADBED52F-60ED-478C-A351-3F9EDFD0B5C4}" dt="2024-01-09T16:30:14.224" v="0" actId="478"/>
            <ac:spMkLst>
              <pc:docMk/>
              <pc:sldMasterMk cId="3814441167" sldId="2147483673"/>
              <pc:sldLayoutMk cId="397431422" sldId="2147483661"/>
              <ac:spMk id="41" creationId="{D5FBCE1B-ABAF-42ED-A05E-5377F759DE84}"/>
            </ac:spMkLst>
          </pc:spChg>
          <pc:spChg chg="del">
            <ac:chgData name="Nguyen-Dafforn, Trang Thi" userId="fb623df8-89ca-47fd-8861-a44a0425473f" providerId="ADAL" clId="{ADBED52F-60ED-478C-A351-3F9EDFD0B5C4}" dt="2024-01-09T16:30:14.224" v="0" actId="478"/>
            <ac:spMkLst>
              <pc:docMk/>
              <pc:sldMasterMk cId="3814441167" sldId="2147483673"/>
              <pc:sldLayoutMk cId="397431422" sldId="2147483661"/>
              <ac:spMk id="42" creationId="{CEACB494-D557-47BD-80B7-54514D2BF3AD}"/>
            </ac:spMkLst>
          </pc:spChg>
          <pc:spChg chg="del">
            <ac:chgData name="Nguyen-Dafforn, Trang Thi" userId="fb623df8-89ca-47fd-8861-a44a0425473f" providerId="ADAL" clId="{ADBED52F-60ED-478C-A351-3F9EDFD0B5C4}" dt="2024-01-09T16:30:14.224" v="0" actId="478"/>
            <ac:spMkLst>
              <pc:docMk/>
              <pc:sldMasterMk cId="3814441167" sldId="2147483673"/>
              <pc:sldLayoutMk cId="397431422" sldId="2147483661"/>
              <ac:spMk id="43" creationId="{9871497E-5335-4116-B78E-3D46B00E0CA7}"/>
            </ac:spMkLst>
          </pc:spChg>
          <pc:spChg chg="del">
            <ac:chgData name="Nguyen-Dafforn, Trang Thi" userId="fb623df8-89ca-47fd-8861-a44a0425473f" providerId="ADAL" clId="{ADBED52F-60ED-478C-A351-3F9EDFD0B5C4}" dt="2024-01-09T16:30:14.224" v="0" actId="478"/>
            <ac:spMkLst>
              <pc:docMk/>
              <pc:sldMasterMk cId="3814441167" sldId="2147483673"/>
              <pc:sldLayoutMk cId="397431422" sldId="2147483661"/>
              <ac:spMk id="44" creationId="{E1192217-DFF1-4BC0-A0A2-6D44699BA3A3}"/>
            </ac:spMkLst>
          </pc:spChg>
          <pc:picChg chg="add del">
            <ac:chgData name="Nguyen-Dafforn, Trang Thi" userId="fb623df8-89ca-47fd-8861-a44a0425473f" providerId="ADAL" clId="{ADBED52F-60ED-478C-A351-3F9EDFD0B5C4}" dt="2024-01-09T16:30:21.191" v="4" actId="478"/>
            <ac:picMkLst>
              <pc:docMk/>
              <pc:sldMasterMk cId="3814441167" sldId="2147483673"/>
              <pc:sldLayoutMk cId="397431422" sldId="2147483661"/>
              <ac:picMk id="5" creationId="{0994A623-E35C-4E05-8931-D14D72F9A318}"/>
            </ac:picMkLst>
          </pc:picChg>
          <pc:picChg chg="add del">
            <ac:chgData name="Nguyen-Dafforn, Trang Thi" userId="fb623df8-89ca-47fd-8861-a44a0425473f" providerId="ADAL" clId="{ADBED52F-60ED-478C-A351-3F9EDFD0B5C4}" dt="2024-01-09T16:30:21.191" v="4" actId="478"/>
            <ac:picMkLst>
              <pc:docMk/>
              <pc:sldMasterMk cId="3814441167" sldId="2147483673"/>
              <pc:sldLayoutMk cId="397431422" sldId="2147483661"/>
              <ac:picMk id="6" creationId="{8CC92E8B-984C-4FC4-B23D-1ADEDC2A9410}"/>
            </ac:picMkLst>
          </pc:picChg>
          <pc:picChg chg="del">
            <ac:chgData name="Nguyen-Dafforn, Trang Thi" userId="fb623df8-89ca-47fd-8861-a44a0425473f" providerId="ADAL" clId="{ADBED52F-60ED-478C-A351-3F9EDFD0B5C4}" dt="2024-01-09T16:30:14.224" v="0" actId="478"/>
            <ac:picMkLst>
              <pc:docMk/>
              <pc:sldMasterMk cId="3814441167" sldId="2147483673"/>
              <pc:sldLayoutMk cId="397431422" sldId="2147483661"/>
              <ac:picMk id="7" creationId="{BA449D06-94F1-4C6F-A686-ADBFD77A014C}"/>
            </ac:picMkLst>
          </pc:picChg>
          <pc:picChg chg="add del">
            <ac:chgData name="Nguyen-Dafforn, Trang Thi" userId="fb623df8-89ca-47fd-8861-a44a0425473f" providerId="ADAL" clId="{ADBED52F-60ED-478C-A351-3F9EDFD0B5C4}" dt="2024-01-09T16:30:21.191" v="4" actId="478"/>
            <ac:picMkLst>
              <pc:docMk/>
              <pc:sldMasterMk cId="3814441167" sldId="2147483673"/>
              <pc:sldLayoutMk cId="397431422" sldId="2147483661"/>
              <ac:picMk id="14" creationId="{A74E29A4-0307-4835-9A69-A0FAC6CFD833}"/>
            </ac:picMkLst>
          </pc:picChg>
          <pc:picChg chg="add del">
            <ac:chgData name="Nguyen-Dafforn, Trang Thi" userId="fb623df8-89ca-47fd-8861-a44a0425473f" providerId="ADAL" clId="{ADBED52F-60ED-478C-A351-3F9EDFD0B5C4}" dt="2024-01-09T16:30:21.191" v="4" actId="478"/>
            <ac:picMkLst>
              <pc:docMk/>
              <pc:sldMasterMk cId="3814441167" sldId="2147483673"/>
              <pc:sldLayoutMk cId="397431422" sldId="2147483661"/>
              <ac:picMk id="15" creationId="{CF7C3F7A-69ED-449B-A691-C7E02C122FCE}"/>
            </ac:picMkLst>
          </pc:picChg>
          <pc:picChg chg="add del">
            <ac:chgData name="Nguyen-Dafforn, Trang Thi" userId="fb623df8-89ca-47fd-8861-a44a0425473f" providerId="ADAL" clId="{ADBED52F-60ED-478C-A351-3F9EDFD0B5C4}" dt="2024-01-09T16:30:21.191" v="4" actId="478"/>
            <ac:picMkLst>
              <pc:docMk/>
              <pc:sldMasterMk cId="3814441167" sldId="2147483673"/>
              <pc:sldLayoutMk cId="397431422" sldId="2147483661"/>
              <ac:picMk id="16" creationId="{35F6A897-791F-4154-9971-D95115229844}"/>
            </ac:picMkLst>
          </pc:picChg>
          <pc:picChg chg="del">
            <ac:chgData name="Nguyen-Dafforn, Trang Thi" userId="fb623df8-89ca-47fd-8861-a44a0425473f" providerId="ADAL" clId="{ADBED52F-60ED-478C-A351-3F9EDFD0B5C4}" dt="2024-01-09T16:30:14.224" v="0" actId="478"/>
            <ac:picMkLst>
              <pc:docMk/>
              <pc:sldMasterMk cId="3814441167" sldId="2147483673"/>
              <pc:sldLayoutMk cId="397431422" sldId="2147483661"/>
              <ac:picMk id="45" creationId="{C2FEF0B5-BE31-4DF0-8622-DCB277D8EA65}"/>
            </ac:picMkLst>
          </pc:picChg>
        </pc:sldLayoutChg>
        <pc:sldLayoutChg chg="new mod">
          <pc:chgData name="Nguyen-Dafforn, Trang Thi" userId="fb623df8-89ca-47fd-8861-a44a0425473f" providerId="ADAL" clId="{ADBED52F-60ED-478C-A351-3F9EDFD0B5C4}" dt="2024-01-09T16:30:25.862" v="6" actId="11236"/>
          <pc:sldLayoutMkLst>
            <pc:docMk/>
            <pc:sldMasterMk cId="3814441167" sldId="2147483673"/>
            <pc:sldLayoutMk cId="934345952" sldId="2147483672"/>
          </pc:sldLayoutMkLst>
        </pc:sldLayoutChg>
      </pc:sldMasterChg>
      <pc:sldMasterChg chg="new mod addSldLayout">
        <pc:chgData name="Nguyen-Dafforn, Trang Thi" userId="fb623df8-89ca-47fd-8861-a44a0425473f" providerId="ADAL" clId="{ADBED52F-60ED-478C-A351-3F9EDFD0B5C4}" dt="2024-01-09T16:30:31.661" v="7" actId="6938"/>
        <pc:sldMasterMkLst>
          <pc:docMk/>
          <pc:sldMasterMk cId="3814441167" sldId="2147483673"/>
        </pc:sldMasterMkLst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1038251189" sldId="2147483674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1813886903" sldId="2147483675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143876914" sldId="2147483676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1301762160" sldId="2147483677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3670982040" sldId="2147483678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622003894" sldId="2147483679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1226336702" sldId="2147483680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2837006804" sldId="2147483681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3460660513" sldId="2147483682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1628802160" sldId="2147483683"/>
          </pc:sldLayoutMkLst>
        </pc:sldLayoutChg>
        <pc:sldLayoutChg chg="new replId">
          <pc:chgData name="Nguyen-Dafforn, Trang Thi" userId="fb623df8-89ca-47fd-8861-a44a0425473f" providerId="ADAL" clId="{ADBED52F-60ED-478C-A351-3F9EDFD0B5C4}" dt="2024-01-09T16:30:31.661" v="7" actId="6938"/>
          <pc:sldLayoutMkLst>
            <pc:docMk/>
            <pc:sldMasterMk cId="3814441167" sldId="2147483673"/>
            <pc:sldLayoutMk cId="588272204" sldId="2147483684"/>
          </pc:sldLayoutMkLst>
        </pc:sldLayoutChg>
      </pc:sldMasterChg>
      <pc:sldMasterChg chg="delSp modSp mod setBg addSldLayout delSldLayout modSldLayout sldLayoutOrd">
        <pc:chgData name="Nguyen-Dafforn, Trang Thi" userId="fb623df8-89ca-47fd-8861-a44a0425473f" providerId="ADAL" clId="{ADBED52F-60ED-478C-A351-3F9EDFD0B5C4}" dt="2024-01-09T16:49:39.923" v="161" actId="20578"/>
        <pc:sldMasterMkLst>
          <pc:docMk/>
          <pc:sldMasterMk cId="1052129080" sldId="2147483685"/>
        </pc:sldMasterMkLst>
        <pc:spChg chg="del">
          <ac:chgData name="Nguyen-Dafforn, Trang Thi" userId="fb623df8-89ca-47fd-8861-a44a0425473f" providerId="ADAL" clId="{ADBED52F-60ED-478C-A351-3F9EDFD0B5C4}" dt="2024-01-09T16:38:43.782" v="44" actId="478"/>
          <ac:spMkLst>
            <pc:docMk/>
            <pc:sldMasterMk cId="1052129080" sldId="2147483685"/>
            <ac:spMk id="4" creationId="{C5254264-406D-4EA2-B81F-FF27E301CEA4}"/>
          </ac:spMkLst>
        </pc:spChg>
        <pc:spChg chg="del">
          <ac:chgData name="Nguyen-Dafforn, Trang Thi" userId="fb623df8-89ca-47fd-8861-a44a0425473f" providerId="ADAL" clId="{ADBED52F-60ED-478C-A351-3F9EDFD0B5C4}" dt="2024-01-09T16:38:45.271" v="45" actId="478"/>
          <ac:spMkLst>
            <pc:docMk/>
            <pc:sldMasterMk cId="1052129080" sldId="2147483685"/>
            <ac:spMk id="5" creationId="{A644D610-DC37-4D3F-8287-FFC1B8B007C7}"/>
          </ac:spMkLst>
        </pc:spChg>
        <pc:spChg chg="mod">
          <ac:chgData name="Nguyen-Dafforn, Trang Thi" userId="fb623df8-89ca-47fd-8861-a44a0425473f" providerId="ADAL" clId="{ADBED52F-60ED-478C-A351-3F9EDFD0B5C4}" dt="2024-01-09T16:40:41.536" v="85" actId="1076"/>
          <ac:spMkLst>
            <pc:docMk/>
            <pc:sldMasterMk cId="1052129080" sldId="2147483685"/>
            <ac:spMk id="6" creationId="{9B0F5016-4489-4A7B-8E33-D72AF70BAF63}"/>
          </ac:spMkLst>
        </pc:spChg>
        <pc:spChg chg="mod">
          <ac:chgData name="Nguyen-Dafforn, Trang Thi" userId="fb623df8-89ca-47fd-8861-a44a0425473f" providerId="ADAL" clId="{ADBED52F-60ED-478C-A351-3F9EDFD0B5C4}" dt="2024-01-09T16:40:40.095" v="83" actId="14100"/>
          <ac:spMkLst>
            <pc:docMk/>
            <pc:sldMasterMk cId="1052129080" sldId="2147483685"/>
            <ac:spMk id="7" creationId="{59C0B352-4D56-4D85-8FF8-AA6EB1F1B7EB}"/>
          </ac:spMkLst>
        </pc:spChg>
        <pc:picChg chg="mod">
          <ac:chgData name="Nguyen-Dafforn, Trang Thi" userId="fb623df8-89ca-47fd-8861-a44a0425473f" providerId="ADAL" clId="{ADBED52F-60ED-478C-A351-3F9EDFD0B5C4}" dt="2024-01-09T16:40:40.893" v="84" actId="1076"/>
          <ac:picMkLst>
            <pc:docMk/>
            <pc:sldMasterMk cId="1052129080" sldId="2147483685"/>
            <ac:picMk id="10" creationId="{F7C04F53-A018-4ED9-B64A-108F9F1CC1FE}"/>
          </ac:picMkLst>
        </pc:picChg>
        <pc:sldLayoutChg chg="delSp mod">
          <pc:chgData name="Nguyen-Dafforn, Trang Thi" userId="fb623df8-89ca-47fd-8861-a44a0425473f" providerId="ADAL" clId="{ADBED52F-60ED-478C-A351-3F9EDFD0B5C4}" dt="2024-01-09T16:38:49.138" v="47" actId="478"/>
          <pc:sldLayoutMkLst>
            <pc:docMk/>
            <pc:sldMasterMk cId="1052129080" sldId="2147483685"/>
            <pc:sldLayoutMk cId="805210330" sldId="2147483686"/>
          </pc:sldLayoutMkLst>
          <pc:spChg chg="del">
            <ac:chgData name="Nguyen-Dafforn, Trang Thi" userId="fb623df8-89ca-47fd-8861-a44a0425473f" providerId="ADAL" clId="{ADBED52F-60ED-478C-A351-3F9EDFD0B5C4}" dt="2024-01-09T16:38:48.538" v="46" actId="478"/>
            <ac:spMkLst>
              <pc:docMk/>
              <pc:sldMasterMk cId="1052129080" sldId="2147483685"/>
              <pc:sldLayoutMk cId="805210330" sldId="2147483686"/>
              <ac:spMk id="4" creationId="{60762D74-50F7-4D20-A2FD-F261B66421FA}"/>
            </ac:spMkLst>
          </pc:spChg>
          <pc:spChg chg="del">
            <ac:chgData name="Nguyen-Dafforn, Trang Thi" userId="fb623df8-89ca-47fd-8861-a44a0425473f" providerId="ADAL" clId="{ADBED52F-60ED-478C-A351-3F9EDFD0B5C4}" dt="2024-01-09T16:38:49.138" v="47" actId="478"/>
            <ac:spMkLst>
              <pc:docMk/>
              <pc:sldMasterMk cId="1052129080" sldId="2147483685"/>
              <pc:sldLayoutMk cId="805210330" sldId="2147483686"/>
              <ac:spMk id="5" creationId="{3CF34481-7441-4795-AE0E-9A3166A8FEDA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8:55.666" v="49" actId="478"/>
          <pc:sldLayoutMkLst>
            <pc:docMk/>
            <pc:sldMasterMk cId="1052129080" sldId="2147483685"/>
            <pc:sldLayoutMk cId="994635425" sldId="2147483687"/>
          </pc:sldLayoutMkLst>
          <pc:spChg chg="del">
            <ac:chgData name="Nguyen-Dafforn, Trang Thi" userId="fb623df8-89ca-47fd-8861-a44a0425473f" providerId="ADAL" clId="{ADBED52F-60ED-478C-A351-3F9EDFD0B5C4}" dt="2024-01-09T16:38:54.913" v="48" actId="478"/>
            <ac:spMkLst>
              <pc:docMk/>
              <pc:sldMasterMk cId="1052129080" sldId="2147483685"/>
              <pc:sldLayoutMk cId="994635425" sldId="2147483687"/>
              <ac:spMk id="4" creationId="{84E537FF-34DC-4850-9DE2-64AABFE4FA10}"/>
            </ac:spMkLst>
          </pc:spChg>
          <pc:spChg chg="del">
            <ac:chgData name="Nguyen-Dafforn, Trang Thi" userId="fb623df8-89ca-47fd-8861-a44a0425473f" providerId="ADAL" clId="{ADBED52F-60ED-478C-A351-3F9EDFD0B5C4}" dt="2024-01-09T16:38:55.666" v="49" actId="478"/>
            <ac:spMkLst>
              <pc:docMk/>
              <pc:sldMasterMk cId="1052129080" sldId="2147483685"/>
              <pc:sldLayoutMk cId="994635425" sldId="2147483687"/>
              <ac:spMk id="5" creationId="{5A21BEB6-7DBD-452C-A722-E15F3A899A36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01.520" v="51" actId="478"/>
          <pc:sldLayoutMkLst>
            <pc:docMk/>
            <pc:sldMasterMk cId="1052129080" sldId="2147483685"/>
            <pc:sldLayoutMk cId="734491400" sldId="2147483688"/>
          </pc:sldLayoutMkLst>
          <pc:spChg chg="del">
            <ac:chgData name="Nguyen-Dafforn, Trang Thi" userId="fb623df8-89ca-47fd-8861-a44a0425473f" providerId="ADAL" clId="{ADBED52F-60ED-478C-A351-3F9EDFD0B5C4}" dt="2024-01-09T16:39:00.666" v="50" actId="478"/>
            <ac:spMkLst>
              <pc:docMk/>
              <pc:sldMasterMk cId="1052129080" sldId="2147483685"/>
              <pc:sldLayoutMk cId="734491400" sldId="2147483688"/>
              <ac:spMk id="4" creationId="{0008C469-6C0C-4E06-9CCE-EF96D661DB0F}"/>
            </ac:spMkLst>
          </pc:spChg>
          <pc:spChg chg="del">
            <ac:chgData name="Nguyen-Dafforn, Trang Thi" userId="fb623df8-89ca-47fd-8861-a44a0425473f" providerId="ADAL" clId="{ADBED52F-60ED-478C-A351-3F9EDFD0B5C4}" dt="2024-01-09T16:39:01.520" v="51" actId="478"/>
            <ac:spMkLst>
              <pc:docMk/>
              <pc:sldMasterMk cId="1052129080" sldId="2147483685"/>
              <pc:sldLayoutMk cId="734491400" sldId="2147483688"/>
              <ac:spMk id="5" creationId="{F863FE74-C07B-482F-892B-D480A9F1D6A9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06.067" v="53" actId="478"/>
          <pc:sldLayoutMkLst>
            <pc:docMk/>
            <pc:sldMasterMk cId="1052129080" sldId="2147483685"/>
            <pc:sldLayoutMk cId="1459157198" sldId="2147483689"/>
          </pc:sldLayoutMkLst>
          <pc:spChg chg="del">
            <ac:chgData name="Nguyen-Dafforn, Trang Thi" userId="fb623df8-89ca-47fd-8861-a44a0425473f" providerId="ADAL" clId="{ADBED52F-60ED-478C-A351-3F9EDFD0B5C4}" dt="2024-01-09T16:39:05.113" v="52" actId="478"/>
            <ac:spMkLst>
              <pc:docMk/>
              <pc:sldMasterMk cId="1052129080" sldId="2147483685"/>
              <pc:sldLayoutMk cId="1459157198" sldId="2147483689"/>
              <ac:spMk id="5" creationId="{C4D616EE-5490-45AB-BA9C-9DBC2896A0D1}"/>
            </ac:spMkLst>
          </pc:spChg>
          <pc:spChg chg="del">
            <ac:chgData name="Nguyen-Dafforn, Trang Thi" userId="fb623df8-89ca-47fd-8861-a44a0425473f" providerId="ADAL" clId="{ADBED52F-60ED-478C-A351-3F9EDFD0B5C4}" dt="2024-01-09T16:39:06.067" v="53" actId="478"/>
            <ac:spMkLst>
              <pc:docMk/>
              <pc:sldMasterMk cId="1052129080" sldId="2147483685"/>
              <pc:sldLayoutMk cId="1459157198" sldId="2147483689"/>
              <ac:spMk id="6" creationId="{B17B0D17-750A-4B4A-B03C-331AB73272A6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08.903" v="55" actId="478"/>
          <pc:sldLayoutMkLst>
            <pc:docMk/>
            <pc:sldMasterMk cId="1052129080" sldId="2147483685"/>
            <pc:sldLayoutMk cId="272658265" sldId="2147483690"/>
          </pc:sldLayoutMkLst>
          <pc:spChg chg="del">
            <ac:chgData name="Nguyen-Dafforn, Trang Thi" userId="fb623df8-89ca-47fd-8861-a44a0425473f" providerId="ADAL" clId="{ADBED52F-60ED-478C-A351-3F9EDFD0B5C4}" dt="2024-01-09T16:39:08.097" v="54" actId="478"/>
            <ac:spMkLst>
              <pc:docMk/>
              <pc:sldMasterMk cId="1052129080" sldId="2147483685"/>
              <pc:sldLayoutMk cId="272658265" sldId="2147483690"/>
              <ac:spMk id="7" creationId="{56E223A1-BE3E-4703-A193-750AF9C4038F}"/>
            </ac:spMkLst>
          </pc:spChg>
          <pc:spChg chg="del">
            <ac:chgData name="Nguyen-Dafforn, Trang Thi" userId="fb623df8-89ca-47fd-8861-a44a0425473f" providerId="ADAL" clId="{ADBED52F-60ED-478C-A351-3F9EDFD0B5C4}" dt="2024-01-09T16:39:08.903" v="55" actId="478"/>
            <ac:spMkLst>
              <pc:docMk/>
              <pc:sldMasterMk cId="1052129080" sldId="2147483685"/>
              <pc:sldLayoutMk cId="272658265" sldId="2147483690"/>
              <ac:spMk id="8" creationId="{94F159FA-EA2A-49FE-9789-02D2FED53F83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13.816" v="57" actId="478"/>
          <pc:sldLayoutMkLst>
            <pc:docMk/>
            <pc:sldMasterMk cId="1052129080" sldId="2147483685"/>
            <pc:sldLayoutMk cId="1268472827" sldId="2147483691"/>
          </pc:sldLayoutMkLst>
          <pc:spChg chg="del">
            <ac:chgData name="Nguyen-Dafforn, Trang Thi" userId="fb623df8-89ca-47fd-8861-a44a0425473f" providerId="ADAL" clId="{ADBED52F-60ED-478C-A351-3F9EDFD0B5C4}" dt="2024-01-09T16:39:13.238" v="56" actId="478"/>
            <ac:spMkLst>
              <pc:docMk/>
              <pc:sldMasterMk cId="1052129080" sldId="2147483685"/>
              <pc:sldLayoutMk cId="1268472827" sldId="2147483691"/>
              <ac:spMk id="3" creationId="{9708C326-6C11-41F8-A043-10CF4F61FD55}"/>
            </ac:spMkLst>
          </pc:spChg>
          <pc:spChg chg="del">
            <ac:chgData name="Nguyen-Dafforn, Trang Thi" userId="fb623df8-89ca-47fd-8861-a44a0425473f" providerId="ADAL" clId="{ADBED52F-60ED-478C-A351-3F9EDFD0B5C4}" dt="2024-01-09T16:39:13.816" v="57" actId="478"/>
            <ac:spMkLst>
              <pc:docMk/>
              <pc:sldMasterMk cId="1052129080" sldId="2147483685"/>
              <pc:sldLayoutMk cId="1268472827" sldId="2147483691"/>
              <ac:spMk id="4" creationId="{4360FF03-6280-49F8-8FB3-40D4C41546AD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16.466" v="59" actId="478"/>
          <pc:sldLayoutMkLst>
            <pc:docMk/>
            <pc:sldMasterMk cId="1052129080" sldId="2147483685"/>
            <pc:sldLayoutMk cId="3559665729" sldId="2147483692"/>
          </pc:sldLayoutMkLst>
          <pc:spChg chg="del">
            <ac:chgData name="Nguyen-Dafforn, Trang Thi" userId="fb623df8-89ca-47fd-8861-a44a0425473f" providerId="ADAL" clId="{ADBED52F-60ED-478C-A351-3F9EDFD0B5C4}" dt="2024-01-09T16:39:15.857" v="58" actId="478"/>
            <ac:spMkLst>
              <pc:docMk/>
              <pc:sldMasterMk cId="1052129080" sldId="2147483685"/>
              <pc:sldLayoutMk cId="3559665729" sldId="2147483692"/>
              <ac:spMk id="2" creationId="{895CEC9B-54AD-4DB7-AC6F-B5491D40C6A0}"/>
            </ac:spMkLst>
          </pc:spChg>
          <pc:spChg chg="del">
            <ac:chgData name="Nguyen-Dafforn, Trang Thi" userId="fb623df8-89ca-47fd-8861-a44a0425473f" providerId="ADAL" clId="{ADBED52F-60ED-478C-A351-3F9EDFD0B5C4}" dt="2024-01-09T16:39:16.466" v="59" actId="478"/>
            <ac:spMkLst>
              <pc:docMk/>
              <pc:sldMasterMk cId="1052129080" sldId="2147483685"/>
              <pc:sldLayoutMk cId="3559665729" sldId="2147483692"/>
              <ac:spMk id="3" creationId="{96EB6B6B-6A77-47F2-A681-CBE02A43A308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20.032" v="61" actId="478"/>
          <pc:sldLayoutMkLst>
            <pc:docMk/>
            <pc:sldMasterMk cId="1052129080" sldId="2147483685"/>
            <pc:sldLayoutMk cId="1512500753" sldId="2147483693"/>
          </pc:sldLayoutMkLst>
          <pc:spChg chg="del">
            <ac:chgData name="Nguyen-Dafforn, Trang Thi" userId="fb623df8-89ca-47fd-8861-a44a0425473f" providerId="ADAL" clId="{ADBED52F-60ED-478C-A351-3F9EDFD0B5C4}" dt="2024-01-09T16:39:18.849" v="60" actId="478"/>
            <ac:spMkLst>
              <pc:docMk/>
              <pc:sldMasterMk cId="1052129080" sldId="2147483685"/>
              <pc:sldLayoutMk cId="1512500753" sldId="2147483693"/>
              <ac:spMk id="5" creationId="{0A0443E7-C0A0-4A53-8900-2D4C62BF96F5}"/>
            </ac:spMkLst>
          </pc:spChg>
          <pc:spChg chg="del">
            <ac:chgData name="Nguyen-Dafforn, Trang Thi" userId="fb623df8-89ca-47fd-8861-a44a0425473f" providerId="ADAL" clId="{ADBED52F-60ED-478C-A351-3F9EDFD0B5C4}" dt="2024-01-09T16:39:20.032" v="61" actId="478"/>
            <ac:spMkLst>
              <pc:docMk/>
              <pc:sldMasterMk cId="1052129080" sldId="2147483685"/>
              <pc:sldLayoutMk cId="1512500753" sldId="2147483693"/>
              <ac:spMk id="6" creationId="{2A2BE047-2B2A-4D67-A932-3C817CE3D186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24.794" v="63" actId="478"/>
          <pc:sldLayoutMkLst>
            <pc:docMk/>
            <pc:sldMasterMk cId="1052129080" sldId="2147483685"/>
            <pc:sldLayoutMk cId="2722158945" sldId="2147483694"/>
          </pc:sldLayoutMkLst>
          <pc:spChg chg="del">
            <ac:chgData name="Nguyen-Dafforn, Trang Thi" userId="fb623df8-89ca-47fd-8861-a44a0425473f" providerId="ADAL" clId="{ADBED52F-60ED-478C-A351-3F9EDFD0B5C4}" dt="2024-01-09T16:39:24.794" v="63" actId="478"/>
            <ac:spMkLst>
              <pc:docMk/>
              <pc:sldMasterMk cId="1052129080" sldId="2147483685"/>
              <pc:sldLayoutMk cId="2722158945" sldId="2147483694"/>
              <ac:spMk id="5" creationId="{4A014339-84D7-477B-AFEC-4DBAF32CA670}"/>
            </ac:spMkLst>
          </pc:spChg>
          <pc:spChg chg="del">
            <ac:chgData name="Nguyen-Dafforn, Trang Thi" userId="fb623df8-89ca-47fd-8861-a44a0425473f" providerId="ADAL" clId="{ADBED52F-60ED-478C-A351-3F9EDFD0B5C4}" dt="2024-01-09T16:39:23.924" v="62" actId="478"/>
            <ac:spMkLst>
              <pc:docMk/>
              <pc:sldMasterMk cId="1052129080" sldId="2147483685"/>
              <pc:sldLayoutMk cId="2722158945" sldId="2147483694"/>
              <ac:spMk id="6" creationId="{E2EAC081-CCA4-4965-9AB2-774443351000}"/>
            </ac:spMkLst>
          </pc:spChg>
        </pc:sldLayoutChg>
        <pc:sldLayoutChg chg="delSp mod">
          <pc:chgData name="Nguyen-Dafforn, Trang Thi" userId="fb623df8-89ca-47fd-8861-a44a0425473f" providerId="ADAL" clId="{ADBED52F-60ED-478C-A351-3F9EDFD0B5C4}" dt="2024-01-09T16:39:27.316" v="65" actId="478"/>
          <pc:sldLayoutMkLst>
            <pc:docMk/>
            <pc:sldMasterMk cId="1052129080" sldId="2147483685"/>
            <pc:sldLayoutMk cId="1452077697" sldId="2147483695"/>
          </pc:sldLayoutMkLst>
          <pc:spChg chg="del">
            <ac:chgData name="Nguyen-Dafforn, Trang Thi" userId="fb623df8-89ca-47fd-8861-a44a0425473f" providerId="ADAL" clId="{ADBED52F-60ED-478C-A351-3F9EDFD0B5C4}" dt="2024-01-09T16:39:26.322" v="64" actId="478"/>
            <ac:spMkLst>
              <pc:docMk/>
              <pc:sldMasterMk cId="1052129080" sldId="2147483685"/>
              <pc:sldLayoutMk cId="1452077697" sldId="2147483695"/>
              <ac:spMk id="4" creationId="{6194B54C-0B30-4845-B9B2-149A17392887}"/>
            </ac:spMkLst>
          </pc:spChg>
          <pc:spChg chg="del">
            <ac:chgData name="Nguyen-Dafforn, Trang Thi" userId="fb623df8-89ca-47fd-8861-a44a0425473f" providerId="ADAL" clId="{ADBED52F-60ED-478C-A351-3F9EDFD0B5C4}" dt="2024-01-09T16:39:27.316" v="65" actId="478"/>
            <ac:spMkLst>
              <pc:docMk/>
              <pc:sldMasterMk cId="1052129080" sldId="2147483685"/>
              <pc:sldLayoutMk cId="1452077697" sldId="2147483695"/>
              <ac:spMk id="5" creationId="{E9C8762E-21E6-4674-AFEC-E21B2B12FAFE}"/>
            </ac:spMkLst>
          </pc:spChg>
        </pc:sldLayoutChg>
        <pc:sldLayoutChg chg="addSp delSp mod ord">
          <pc:chgData name="Nguyen-Dafforn, Trang Thi" userId="fb623df8-89ca-47fd-8861-a44a0425473f" providerId="ADAL" clId="{ADBED52F-60ED-478C-A351-3F9EDFD0B5C4}" dt="2024-01-09T16:49:39.923" v="161" actId="20578"/>
          <pc:sldLayoutMkLst>
            <pc:docMk/>
            <pc:sldMasterMk cId="1052129080" sldId="2147483685"/>
            <pc:sldLayoutMk cId="1790437924" sldId="2147483696"/>
          </pc:sldLayoutMkLst>
          <pc:spChg chg="del">
            <ac:chgData name="Nguyen-Dafforn, Trang Thi" userId="fb623df8-89ca-47fd-8861-a44a0425473f" providerId="ADAL" clId="{ADBED52F-60ED-478C-A351-3F9EDFD0B5C4}" dt="2024-01-09T16:39:29.298" v="66" actId="478"/>
            <ac:spMkLst>
              <pc:docMk/>
              <pc:sldMasterMk cId="1052129080" sldId="2147483685"/>
              <pc:sldLayoutMk cId="1790437924" sldId="2147483696"/>
              <ac:spMk id="4" creationId="{5A865E6C-4131-46A7-A38E-3D6E38AFA208}"/>
            </ac:spMkLst>
          </pc:spChg>
          <pc:spChg chg="add del">
            <ac:chgData name="Nguyen-Dafforn, Trang Thi" userId="fb623df8-89ca-47fd-8861-a44a0425473f" providerId="ADAL" clId="{ADBED52F-60ED-478C-A351-3F9EDFD0B5C4}" dt="2024-01-09T16:39:59.969" v="77" actId="478"/>
            <ac:spMkLst>
              <pc:docMk/>
              <pc:sldMasterMk cId="1052129080" sldId="2147483685"/>
              <pc:sldLayoutMk cId="1790437924" sldId="2147483696"/>
              <ac:spMk id="5" creationId="{13457844-812C-40C7-AC80-7E3D0B99A730}"/>
            </ac:spMkLst>
          </pc:spChg>
        </pc:sldLayoutChg>
        <pc:sldLayoutChg chg="new del mod">
          <pc:chgData name="Nguyen-Dafforn, Trang Thi" userId="fb623df8-89ca-47fd-8861-a44a0425473f" providerId="ADAL" clId="{ADBED52F-60ED-478C-A351-3F9EDFD0B5C4}" dt="2024-01-09T16:40:46.437" v="87" actId="2696"/>
          <pc:sldLayoutMkLst>
            <pc:docMk/>
            <pc:sldMasterMk cId="1052129080" sldId="2147483685"/>
            <pc:sldLayoutMk cId="3400136003" sldId="2147483697"/>
          </pc:sldLayoutMkLst>
        </pc:sldLayoutChg>
      </pc:sldMasterChg>
      <pc:sldMasterChg chg="addSp delSp modSp new mod addSldLayout delSldLayout modSldLayout">
        <pc:chgData name="Nguyen-Dafforn, Trang Thi" userId="fb623df8-89ca-47fd-8861-a44a0425473f" providerId="ADAL" clId="{ADBED52F-60ED-478C-A351-3F9EDFD0B5C4}" dt="2024-01-09T16:51:30.585" v="175" actId="2711"/>
        <pc:sldMasterMkLst>
          <pc:docMk/>
          <pc:sldMasterMk cId="46039434" sldId="2147483697"/>
        </pc:sldMasterMkLst>
        <pc:spChg chg="del">
          <ac:chgData name="Nguyen-Dafforn, Trang Thi" userId="fb623df8-89ca-47fd-8861-a44a0425473f" providerId="ADAL" clId="{ADBED52F-60ED-478C-A351-3F9EDFD0B5C4}" dt="2024-01-09T16:41:44.350" v="102" actId="478"/>
          <ac:spMkLst>
            <pc:docMk/>
            <pc:sldMasterMk cId="46039434" sldId="2147483697"/>
            <ac:spMk id="2" creationId="{AB130B49-9C3F-EFBE-EEE8-ACA65AFF9349}"/>
          </ac:spMkLst>
        </pc:spChg>
        <pc:spChg chg="del">
          <ac:chgData name="Nguyen-Dafforn, Trang Thi" userId="fb623df8-89ca-47fd-8861-a44a0425473f" providerId="ADAL" clId="{ADBED52F-60ED-478C-A351-3F9EDFD0B5C4}" dt="2024-01-09T16:41:44.350" v="102" actId="478"/>
          <ac:spMkLst>
            <pc:docMk/>
            <pc:sldMasterMk cId="46039434" sldId="2147483697"/>
            <ac:spMk id="3" creationId="{8D5EA33F-A3FD-C83E-99BF-5C5D6A95908B}"/>
          </ac:spMkLst>
        </pc:spChg>
        <pc:spChg chg="del">
          <ac:chgData name="Nguyen-Dafforn, Trang Thi" userId="fb623df8-89ca-47fd-8861-a44a0425473f" providerId="ADAL" clId="{ADBED52F-60ED-478C-A351-3F9EDFD0B5C4}" dt="2024-01-09T16:41:47.346" v="103" actId="478"/>
          <ac:spMkLst>
            <pc:docMk/>
            <pc:sldMasterMk cId="46039434" sldId="2147483697"/>
            <ac:spMk id="4" creationId="{8BD7FAB2-927C-80F0-0FB2-A95D3352E4CE}"/>
          </ac:spMkLst>
        </pc:spChg>
        <pc:spChg chg="del">
          <ac:chgData name="Nguyen-Dafforn, Trang Thi" userId="fb623df8-89ca-47fd-8861-a44a0425473f" providerId="ADAL" clId="{ADBED52F-60ED-478C-A351-3F9EDFD0B5C4}" dt="2024-01-09T16:41:47.346" v="103" actId="478"/>
          <ac:spMkLst>
            <pc:docMk/>
            <pc:sldMasterMk cId="46039434" sldId="2147483697"/>
            <ac:spMk id="5" creationId="{21A1B03E-261D-8FAF-EA43-E7348F4EAAE1}"/>
          </ac:spMkLst>
        </pc:spChg>
        <pc:spChg chg="del mod">
          <ac:chgData name="Nguyen-Dafforn, Trang Thi" userId="fb623df8-89ca-47fd-8861-a44a0425473f" providerId="ADAL" clId="{ADBED52F-60ED-478C-A351-3F9EDFD0B5C4}" dt="2024-01-09T16:42:24.099" v="114" actId="478"/>
          <ac:spMkLst>
            <pc:docMk/>
            <pc:sldMasterMk cId="46039434" sldId="2147483697"/>
            <ac:spMk id="6" creationId="{22971FD7-F033-85B3-FDD1-2583E844ABA9}"/>
          </ac:spMkLst>
        </pc:spChg>
        <pc:spChg chg="add del mod">
          <ac:chgData name="Nguyen-Dafforn, Trang Thi" userId="fb623df8-89ca-47fd-8861-a44a0425473f" providerId="ADAL" clId="{ADBED52F-60ED-478C-A351-3F9EDFD0B5C4}" dt="2024-01-09T16:41:44.350" v="102" actId="478"/>
          <ac:spMkLst>
            <pc:docMk/>
            <pc:sldMasterMk cId="46039434" sldId="2147483697"/>
            <ac:spMk id="7" creationId="{8D3ADCB8-9464-1B16-AC91-521A1CD144C2}"/>
          </ac:spMkLst>
        </pc:spChg>
        <pc:spChg chg="add del mod">
          <ac:chgData name="Nguyen-Dafforn, Trang Thi" userId="fb623df8-89ca-47fd-8861-a44a0425473f" providerId="ADAL" clId="{ADBED52F-60ED-478C-A351-3F9EDFD0B5C4}" dt="2024-01-09T16:41:44.350" v="102" actId="478"/>
          <ac:spMkLst>
            <pc:docMk/>
            <pc:sldMasterMk cId="46039434" sldId="2147483697"/>
            <ac:spMk id="8" creationId="{3760A458-A016-ACB2-5671-F527468B1910}"/>
          </ac:spMkLst>
        </pc:spChg>
        <pc:spChg chg="add del mod">
          <ac:chgData name="Nguyen-Dafforn, Trang Thi" userId="fb623df8-89ca-47fd-8861-a44a0425473f" providerId="ADAL" clId="{ADBED52F-60ED-478C-A351-3F9EDFD0B5C4}" dt="2024-01-09T16:42:01.531" v="107" actId="478"/>
          <ac:spMkLst>
            <pc:docMk/>
            <pc:sldMasterMk cId="46039434" sldId="2147483697"/>
            <ac:spMk id="9" creationId="{443819A0-4A5F-3BDD-A2AF-44D2EB3519CA}"/>
          </ac:spMkLst>
        </pc:spChg>
        <pc:spChg chg="add mod">
          <ac:chgData name="Nguyen-Dafforn, Trang Thi" userId="fb623df8-89ca-47fd-8861-a44a0425473f" providerId="ADAL" clId="{ADBED52F-60ED-478C-A351-3F9EDFD0B5C4}" dt="2024-01-09T16:50:50.110" v="170" actId="14100"/>
          <ac:spMkLst>
            <pc:docMk/>
            <pc:sldMasterMk cId="46039434" sldId="2147483697"/>
            <ac:spMk id="10" creationId="{A01E17E4-683F-E37F-9A9F-1324BB6CA41A}"/>
          </ac:spMkLst>
        </pc:spChg>
        <pc:spChg chg="add del mod">
          <ac:chgData name="Nguyen-Dafforn, Trang Thi" userId="fb623df8-89ca-47fd-8861-a44a0425473f" providerId="ADAL" clId="{ADBED52F-60ED-478C-A351-3F9EDFD0B5C4}" dt="2024-01-09T16:42:18.830" v="112" actId="478"/>
          <ac:spMkLst>
            <pc:docMk/>
            <pc:sldMasterMk cId="46039434" sldId="2147483697"/>
            <ac:spMk id="11" creationId="{24283059-FAD2-9D96-7C59-A9DEF424A3BD}"/>
          </ac:spMkLst>
        </pc:spChg>
        <pc:spChg chg="add mod">
          <ac:chgData name="Nguyen-Dafforn, Trang Thi" userId="fb623df8-89ca-47fd-8861-a44a0425473f" providerId="ADAL" clId="{ADBED52F-60ED-478C-A351-3F9EDFD0B5C4}" dt="2024-01-09T16:51:30.585" v="175" actId="2711"/>
          <ac:spMkLst>
            <pc:docMk/>
            <pc:sldMasterMk cId="46039434" sldId="2147483697"/>
            <ac:spMk id="13" creationId="{049086C2-18C2-D46D-6B19-ED8515100933}"/>
          </ac:spMkLst>
        </pc:spChg>
        <pc:spChg chg="add mod">
          <ac:chgData name="Nguyen-Dafforn, Trang Thi" userId="fb623df8-89ca-47fd-8861-a44a0425473f" providerId="ADAL" clId="{ADBED52F-60ED-478C-A351-3F9EDFD0B5C4}" dt="2024-01-09T16:51:30.585" v="175" actId="2711"/>
          <ac:spMkLst>
            <pc:docMk/>
            <pc:sldMasterMk cId="46039434" sldId="2147483697"/>
            <ac:spMk id="14" creationId="{E3FBA3DF-6C68-B61D-6216-7AEE356F98CD}"/>
          </ac:spMkLst>
        </pc:spChg>
        <pc:picChg chg="add del mod">
          <ac:chgData name="Nguyen-Dafforn, Trang Thi" userId="fb623df8-89ca-47fd-8861-a44a0425473f" providerId="ADAL" clId="{ADBED52F-60ED-478C-A351-3F9EDFD0B5C4}" dt="2024-01-09T16:42:20.308" v="113" actId="478"/>
          <ac:picMkLst>
            <pc:docMk/>
            <pc:sldMasterMk cId="46039434" sldId="2147483697"/>
            <ac:picMk id="12" creationId="{F2E415D4-EC03-B880-DE5D-34FBC02D23EA}"/>
          </ac:picMkLst>
        </pc:picChg>
        <pc:picChg chg="add mod">
          <ac:chgData name="Nguyen-Dafforn, Trang Thi" userId="fb623df8-89ca-47fd-8861-a44a0425473f" providerId="ADAL" clId="{ADBED52F-60ED-478C-A351-3F9EDFD0B5C4}" dt="2024-01-09T16:51:04.750" v="174" actId="1076"/>
          <ac:picMkLst>
            <pc:docMk/>
            <pc:sldMasterMk cId="46039434" sldId="2147483697"/>
            <ac:picMk id="16" creationId="{EE755A2A-ED93-9732-FD77-9D15CBF076AA}"/>
          </ac:picMkLst>
        </pc:picChg>
        <pc:picChg chg="add mod">
          <ac:chgData name="Nguyen-Dafforn, Trang Thi" userId="fb623df8-89ca-47fd-8861-a44a0425473f" providerId="ADAL" clId="{ADBED52F-60ED-478C-A351-3F9EDFD0B5C4}" dt="2024-01-09T16:50:39.309" v="167" actId="1076"/>
          <ac:picMkLst>
            <pc:docMk/>
            <pc:sldMasterMk cId="46039434" sldId="2147483697"/>
            <ac:picMk id="1026" creationId="{47CA9119-DCA6-65C5-2EE3-562D2064332D}"/>
          </ac:picMkLst>
        </pc:picChg>
        <pc:picChg chg="add del mod">
          <ac:chgData name="Nguyen-Dafforn, Trang Thi" userId="fb623df8-89ca-47fd-8861-a44a0425473f" providerId="ADAL" clId="{ADBED52F-60ED-478C-A351-3F9EDFD0B5C4}" dt="2024-01-09T16:50:36.180" v="166" actId="478"/>
          <ac:picMkLst>
            <pc:docMk/>
            <pc:sldMasterMk cId="46039434" sldId="2147483697"/>
            <ac:picMk id="1028" creationId="{892FBE56-FFF4-F4CF-FD16-A5C619110298}"/>
          </ac:picMkLst>
        </pc:picChg>
        <pc:picChg chg="add mod">
          <ac:chgData name="Nguyen-Dafforn, Trang Thi" userId="fb623df8-89ca-47fd-8861-a44a0425473f" providerId="ADAL" clId="{ADBED52F-60ED-478C-A351-3F9EDFD0B5C4}" dt="2024-01-09T16:50:41.942" v="168" actId="1076"/>
          <ac:picMkLst>
            <pc:docMk/>
            <pc:sldMasterMk cId="46039434" sldId="2147483697"/>
            <ac:picMk id="1030" creationId="{7A965109-3D5B-B685-4DEA-DE61DCA1E3E8}"/>
          </ac:picMkLst>
        </pc:picChg>
        <pc:picChg chg="add mod">
          <ac:chgData name="Nguyen-Dafforn, Trang Thi" userId="fb623df8-89ca-47fd-8861-a44a0425473f" providerId="ADAL" clId="{ADBED52F-60ED-478C-A351-3F9EDFD0B5C4}" dt="2024-01-09T16:50:44.996" v="169" actId="1076"/>
          <ac:picMkLst>
            <pc:docMk/>
            <pc:sldMasterMk cId="46039434" sldId="2147483697"/>
            <ac:picMk id="1032" creationId="{02A63D9B-B7C6-270E-B653-E060837B8F34}"/>
          </ac:picMkLst>
        </pc:picChg>
        <pc:picChg chg="add mod">
          <ac:chgData name="Nguyen-Dafforn, Trang Thi" userId="fb623df8-89ca-47fd-8861-a44a0425473f" providerId="ADAL" clId="{ADBED52F-60ED-478C-A351-3F9EDFD0B5C4}" dt="2024-01-09T16:50:24.296" v="164" actId="14100"/>
          <ac:picMkLst>
            <pc:docMk/>
            <pc:sldMasterMk cId="46039434" sldId="2147483697"/>
            <ac:picMk id="1034" creationId="{262C1DFD-49B7-6BC1-1C30-8A4179F11118}"/>
          </ac:picMkLst>
        </pc:picChg>
        <pc:sldLayoutChg chg="new del replId">
          <pc:chgData name="Nguyen-Dafforn, Trang Thi" userId="fb623df8-89ca-47fd-8861-a44a0425473f" providerId="ADAL" clId="{ADBED52F-60ED-478C-A351-3F9EDFD0B5C4}" dt="2024-01-09T16:40:53.021" v="89" actId="2696"/>
          <pc:sldLayoutMkLst>
            <pc:docMk/>
            <pc:sldMasterMk cId="46039434" sldId="2147483697"/>
            <pc:sldLayoutMk cId="268908542" sldId="2147483698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2774043730" sldId="2147483698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2774043730" sldId="2147483698"/>
              <ac:spMk id="6" creationId="{39C855B6-5641-41B3-9FDA-0FD38210AFE2}"/>
            </ac:spMkLst>
          </pc:spChg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761985300" sldId="2147483699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761985300" sldId="2147483699"/>
              <ac:spMk id="6" creationId="{2D92BDFF-73CE-42C4-AFF7-0B0BC7FD7305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3.964" v="90" actId="2696"/>
          <pc:sldLayoutMkLst>
            <pc:docMk/>
            <pc:sldMasterMk cId="46039434" sldId="2147483697"/>
            <pc:sldLayoutMk cId="2300558888" sldId="2147483699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601396906" sldId="2147483700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601396906" sldId="2147483700"/>
              <ac:spMk id="6" creationId="{B041A2BF-4017-4827-BA32-AD5F772F9690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4.662" v="91" actId="2696"/>
          <pc:sldLayoutMkLst>
            <pc:docMk/>
            <pc:sldMasterMk cId="46039434" sldId="2147483697"/>
            <pc:sldLayoutMk cId="1655022390" sldId="2147483700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1948315744" sldId="2147483701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1948315744" sldId="2147483701"/>
              <ac:spMk id="7" creationId="{1AF6688C-B8E5-4AEA-89CA-92521FA44868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5.166" v="92" actId="2696"/>
          <pc:sldLayoutMkLst>
            <pc:docMk/>
            <pc:sldMasterMk cId="46039434" sldId="2147483697"/>
            <pc:sldLayoutMk cId="3557473559" sldId="2147483701"/>
          </pc:sldLayoutMkLst>
        </pc:sldLayoutChg>
        <pc:sldLayoutChg chg="new del replId">
          <pc:chgData name="Nguyen-Dafforn, Trang Thi" userId="fb623df8-89ca-47fd-8861-a44a0425473f" providerId="ADAL" clId="{ADBED52F-60ED-478C-A351-3F9EDFD0B5C4}" dt="2024-01-09T16:40:55.578" v="93" actId="2696"/>
          <pc:sldLayoutMkLst>
            <pc:docMk/>
            <pc:sldMasterMk cId="46039434" sldId="2147483697"/>
            <pc:sldLayoutMk cId="922567596" sldId="2147483702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2979889554" sldId="2147483702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2979889554" sldId="2147483702"/>
              <ac:spMk id="9" creationId="{3677C8EC-A267-4027-9B8D-1E7A7CBD83AE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6.305" v="94" actId="2696"/>
          <pc:sldLayoutMkLst>
            <pc:docMk/>
            <pc:sldMasterMk cId="46039434" sldId="2147483697"/>
            <pc:sldLayoutMk cId="1245521670" sldId="2147483703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1976127736" sldId="2147483703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1976127736" sldId="2147483703"/>
              <ac:spMk id="5" creationId="{D9D8F0C7-3D84-4D73-A893-EED032ECBC41}"/>
            </ac:spMkLst>
          </pc:spChg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3534910091" sldId="2147483704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3534910091" sldId="2147483704"/>
              <ac:spMk id="4" creationId="{7B015A67-5C99-4B97-BE37-80D01E55BF34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7.183" v="95" actId="2696"/>
          <pc:sldLayoutMkLst>
            <pc:docMk/>
            <pc:sldMasterMk cId="46039434" sldId="2147483697"/>
            <pc:sldLayoutMk cId="4211557245" sldId="2147483704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2885287411" sldId="2147483705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2885287411" sldId="2147483705"/>
              <ac:spMk id="7" creationId="{3A8FD197-942E-4802-BEBA-66FECC42BE1C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7.673" v="96" actId="2696"/>
          <pc:sldLayoutMkLst>
            <pc:docMk/>
            <pc:sldMasterMk cId="46039434" sldId="2147483697"/>
            <pc:sldLayoutMk cId="3381581135" sldId="2147483705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2829908740" sldId="2147483706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2829908740" sldId="2147483706"/>
              <ac:spMk id="7" creationId="{3C11BD65-CF00-4C3E-BD8D-8836D2D7ECA4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8.052" v="97" actId="2696"/>
          <pc:sldLayoutMkLst>
            <pc:docMk/>
            <pc:sldMasterMk cId="46039434" sldId="2147483697"/>
            <pc:sldLayoutMk cId="3454310086" sldId="2147483706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428355341" sldId="2147483707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428355341" sldId="2147483707"/>
              <ac:spMk id="6" creationId="{1E0E9753-F38F-43CF-BEB9-A0BA85F7FE13}"/>
            </ac:spMkLst>
          </pc:spChg>
        </pc:sldLayoutChg>
        <pc:sldLayoutChg chg="new del replId">
          <pc:chgData name="Nguyen-Dafforn, Trang Thi" userId="fb623df8-89ca-47fd-8861-a44a0425473f" providerId="ADAL" clId="{ADBED52F-60ED-478C-A351-3F9EDFD0B5C4}" dt="2024-01-09T16:40:58.457" v="98" actId="2696"/>
          <pc:sldLayoutMkLst>
            <pc:docMk/>
            <pc:sldMasterMk cId="46039434" sldId="2147483697"/>
            <pc:sldLayoutMk cId="3428087698" sldId="2147483707"/>
          </pc:sldLayoutMkLst>
        </pc:sldLayoutChg>
        <pc:sldLayoutChg chg="new del replId">
          <pc:chgData name="Nguyen-Dafforn, Trang Thi" userId="fb623df8-89ca-47fd-8861-a44a0425473f" providerId="ADAL" clId="{ADBED52F-60ED-478C-A351-3F9EDFD0B5C4}" dt="2024-01-09T16:40:59.002" v="99" actId="2696"/>
          <pc:sldLayoutMkLst>
            <pc:docMk/>
            <pc:sldMasterMk cId="46039434" sldId="2147483697"/>
            <pc:sldLayoutMk cId="2063141003" sldId="2147483708"/>
          </pc:sldLayoutMkLst>
        </pc:sldLayoutChg>
        <pc:sldLayoutChg chg="modSp">
          <pc:chgData name="Nguyen-Dafforn, Trang Thi" userId="fb623df8-89ca-47fd-8861-a44a0425473f" providerId="ADAL" clId="{ADBED52F-60ED-478C-A351-3F9EDFD0B5C4}" dt="2024-01-09T16:49:46.146" v="162"/>
          <pc:sldLayoutMkLst>
            <pc:docMk/>
            <pc:sldMasterMk cId="46039434" sldId="2147483697"/>
            <pc:sldLayoutMk cId="2462934997" sldId="2147483708"/>
          </pc:sldLayoutMkLst>
          <pc:spChg chg="mod">
            <ac:chgData name="Nguyen-Dafforn, Trang Thi" userId="fb623df8-89ca-47fd-8861-a44a0425473f" providerId="ADAL" clId="{ADBED52F-60ED-478C-A351-3F9EDFD0B5C4}" dt="2024-01-09T16:49:46.146" v="162"/>
            <ac:spMkLst>
              <pc:docMk/>
              <pc:sldMasterMk cId="46039434" sldId="2147483697"/>
              <pc:sldLayoutMk cId="2462934997" sldId="2147483708"/>
              <ac:spMk id="6" creationId="{B646A34D-44DE-4CFE-9493-E9CE7FAEAB2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198A-99B8-41C6-A8CE-BF23FBDD4CD2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551D0-126A-4CF8-A03F-CF30E9295C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 – 5 minutes **make sure to allow time for all co-authors to meet and introduce themselves before jumping into the content** </a:t>
            </a:r>
          </a:p>
          <a:p>
            <a:r>
              <a:rPr lang="en-US" dirty="0"/>
              <a:t>Paper status – 10 minutes (slides 2-4)</a:t>
            </a:r>
          </a:p>
          <a:p>
            <a:r>
              <a:rPr lang="en-US" dirty="0"/>
              <a:t>CHC author contribution review – 5 minutes (slide 5)</a:t>
            </a:r>
          </a:p>
          <a:p>
            <a:r>
              <a:rPr lang="en-US" dirty="0"/>
              <a:t>Action items and questions – 10 minutes (slide 6/7)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aims for the paper with the team</a:t>
            </a:r>
          </a:p>
          <a:p>
            <a:r>
              <a:rPr lang="en-US" dirty="0"/>
              <a:t>Pause to answer any clarifying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6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methods and analysis</a:t>
            </a:r>
          </a:p>
          <a:p>
            <a:r>
              <a:rPr lang="en-US" dirty="0"/>
              <a:t>Include who data was collected from (e.g., staff, partners, residents, patients), type of data (e.g., EMR, surveys, interviews, observations), and basic overview of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this list of paper milestones (ok to add new milestones specific for your paper)</a:t>
            </a:r>
          </a:p>
          <a:p>
            <a:r>
              <a:rPr lang="en-US" dirty="0"/>
              <a:t>Change checkmarks and open boxes to indicate the current paper status</a:t>
            </a:r>
          </a:p>
          <a:p>
            <a:r>
              <a:rPr lang="en-US" dirty="0"/>
              <a:t>Update target date for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6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Center publication policy and role of partner co-authors</a:t>
            </a:r>
          </a:p>
          <a:p>
            <a:r>
              <a:rPr lang="en-US" dirty="0"/>
              <a:t>Bold/underline key role for authors on this specific paper</a:t>
            </a:r>
          </a:p>
          <a:p>
            <a:endParaRPr lang="en-US" dirty="0"/>
          </a:p>
          <a:p>
            <a:r>
              <a:rPr lang="en-US" dirty="0"/>
              <a:t>In this example, CHC partners improved the description of CHC role in the response to the COVID-19 pandemic in the introduction, drafted examples of how data was used for action in the results, and contextualized the thematic analysis findings on barriers and solutions to their real-world practice.</a:t>
            </a:r>
          </a:p>
          <a:p>
            <a:endParaRPr lang="en-US" dirty="0"/>
          </a:p>
          <a:p>
            <a:r>
              <a:rPr lang="en-US" dirty="0"/>
              <a:t>Before moving to next steps, open up discussion – do partner co-authors have other ideas of how they could contribute to the paper?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8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presentation with clear next steps – include who will take each action and by when</a:t>
            </a:r>
          </a:p>
          <a:p>
            <a:r>
              <a:rPr lang="en-US" dirty="0"/>
              <a:t>Provide a clear ask to the CHC co-authors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9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save 5 minutes for </a:t>
            </a:r>
            <a:r>
              <a:rPr lang="en-US"/>
              <a:t>any final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51D0-126A-4CF8-A03F-CF30E9295C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9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DE24-2912-47D9-83E8-75CCEBB7C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B1981-F32C-4C4F-9224-38F82873B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55B6-5641-41B3-9FDA-0FD38210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1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DD1E-FE7A-49EA-86CA-074DBBF2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50841-86D0-46CD-A11C-C4C25BA15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04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E9753-F38F-43CF-BEB9-A0BA85F7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43008-4DFF-4153-BD63-EA3DEEEBB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23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36284-E1F7-46F8-8039-7F2E508D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23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A34D-44DE-4CFE-9493-E9CE7FAE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3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DE24-2912-47D9-83E8-75CCEBB7C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B1981-F32C-4C4F-9224-38F82873B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55B6-5641-41B3-9FDA-0FD38210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4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B104-1B00-4038-A225-72B4E750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5F6A-3971-49C5-8131-F21E98EA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9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BDFF-73CE-42C4-AFF7-0B0BC7FD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8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9459-DAE0-4FE7-92FB-F1F3431B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0A35C-BA06-4AFA-9B3E-724BD529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271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1A2BF-4017-4827-BA32-AD5F772F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9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BFD3-2E66-405E-86F6-99742CB4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5036-A4B1-491C-91DF-901516FD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8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0E7D3-95D0-4BC2-8E9B-EA05FD7AB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8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688C-B8E5-4AEA-89CA-92521FA4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1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3C2D-10AD-4B98-8E08-6B8152E5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9CFC7-5A36-4EB1-890C-961DE058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94A56-8176-4335-868F-93177496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2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C01CB-BE8A-412B-B1CC-B6D693DFE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2177E-51DB-4C9C-B31D-A2AE41026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2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7C8EC-A267-4027-9B8D-1E7A7CBD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E7A2-F99F-4B7D-9349-C7A60BAC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8F0C7-3D84-4D73-A893-EED032EC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27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15A67-5C99-4B97-BE37-80D01E55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10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1D04-925D-46FA-9BD9-D61856F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DA5A-A43E-4659-8F05-E1C95995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0D0AD-E20A-4AD6-B706-8BEA2D3AE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FD197-942E-4802-BEBA-66FECC4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B104-1B00-4038-A225-72B4E750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5F6A-3971-49C5-8131-F21E98EA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9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2BDFF-73CE-42C4-AFF7-0B0BC7FD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35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C8DB-CC4B-499F-96B1-B081E0E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1632E-1118-4AE5-ACE5-395D4C411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79F63-B3FA-47B4-BE87-EE1B55CE2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1BD65-CF00-4C3E-BD8D-8836D2D7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DD1E-FE7A-49EA-86CA-074DBBF2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50841-86D0-46CD-A11C-C4C25BA15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04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E9753-F38F-43CF-BEB9-A0BA85F7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5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43008-4DFF-4153-BD63-EA3DEEEBB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23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36284-E1F7-46F8-8039-7F2E508D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23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A34D-44DE-4CFE-9493-E9CE7FAE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86F80A-8BD6-44B9-8D73-C5AB0B126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3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9459-DAE0-4FE7-92FB-F1F3431B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7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0A35C-BA06-4AFA-9B3E-724BD529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271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1A2BF-4017-4827-BA32-AD5F772F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9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BFD3-2E66-405E-86F6-99742CB4F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5036-A4B1-491C-91DF-901516FD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8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0E7D3-95D0-4BC2-8E9B-EA05FD7AB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8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6688C-B8E5-4AEA-89CA-92521FA4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83C2D-10AD-4B98-8E08-6B8152E5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9CFC7-5A36-4EB1-890C-961DE058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94A56-8176-4335-868F-93177496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2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C01CB-BE8A-412B-B1CC-B6D693DFE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2177E-51DB-4C9C-B31D-A2AE41026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2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7C8EC-A267-4027-9B8D-1E7A7CBD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E7A2-F99F-4B7D-9349-C7A60BAC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8F0C7-3D84-4D73-A893-EED032EC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7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15A67-5C99-4B97-BE37-80D01E55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1D04-925D-46FA-9BD9-D61856FE2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7DA5A-A43E-4659-8F05-E1C95995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0D0AD-E20A-4AD6-B706-8BEA2D3AE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FD197-942E-4802-BEBA-66FECC4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0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C8DB-CC4B-499F-96B1-B081E0E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1632E-1118-4AE5-ACE5-395D4C411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79F63-B3FA-47B4-BE87-EE1B55CE2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1BD65-CF00-4C3E-BD8D-8836D2D7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5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8856C-2C73-4239-B4B5-67E8CCDE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261AA-D052-4CA5-A024-4CC4C8F24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F5016-4489-4A7B-8E33-D72AF70B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F80A-8BD6-44B9-8D73-C5AB0B126D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0B352-4D56-4D85-8FF8-AA6EB1F1B7EB}"/>
              </a:ext>
            </a:extLst>
          </p:cNvPr>
          <p:cNvSpPr/>
          <p:nvPr userDrawn="1"/>
        </p:nvSpPr>
        <p:spPr>
          <a:xfrm flipV="1">
            <a:off x="-13063" y="6747594"/>
            <a:ext cx="12205063" cy="136531"/>
          </a:xfrm>
          <a:prstGeom prst="rect">
            <a:avLst/>
          </a:prstGeom>
          <a:solidFill>
            <a:srgbClr val="A2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279B6B-509F-4A23-B8A8-A142DCB3C5EC}"/>
              </a:ext>
            </a:extLst>
          </p:cNvPr>
          <p:cNvSpPr/>
          <p:nvPr userDrawn="1"/>
        </p:nvSpPr>
        <p:spPr>
          <a:xfrm>
            <a:off x="1" y="2083"/>
            <a:ext cx="12192000" cy="107366"/>
          </a:xfrm>
          <a:prstGeom prst="rect">
            <a:avLst/>
          </a:prstGeom>
          <a:solidFill>
            <a:srgbClr val="007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F7C04F53-A018-4ED9-B64A-108F9F1CC1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6" y="6029326"/>
            <a:ext cx="2820907" cy="5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1E17E4-683F-E37F-9A9F-1324BB6CA41A}"/>
              </a:ext>
            </a:extLst>
          </p:cNvPr>
          <p:cNvSpPr/>
          <p:nvPr userDrawn="1"/>
        </p:nvSpPr>
        <p:spPr>
          <a:xfrm flipV="1">
            <a:off x="-1110" y="5680951"/>
            <a:ext cx="3699940" cy="1170447"/>
          </a:xfrm>
          <a:prstGeom prst="rect">
            <a:avLst/>
          </a:prstGeom>
          <a:solidFill>
            <a:srgbClr val="007AA1"/>
          </a:solidFill>
          <a:ln>
            <a:solidFill>
              <a:srgbClr val="007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49086C2-18C2-D46D-6B19-ED851510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3FBA3DF-6C68-B61D-6216-7AEE356F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E755A2A-ED93-9732-FD77-9D15CBF076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4" y="5935918"/>
            <a:ext cx="3209571" cy="6605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CA9119-DCA6-65C5-2EE3-562D206433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30" y="5678568"/>
            <a:ext cx="1950430" cy="11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965109-3D5B-B685-4DEA-DE61DCA1E3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60" y="5678568"/>
            <a:ext cx="1766438" cy="11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A63D9B-B7C6-270E-B653-E060837B8F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98" y="5679541"/>
            <a:ext cx="3820524" cy="11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62C1DFD-49B7-6BC1-1C30-8A4179F111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00" y="5678568"/>
            <a:ext cx="2192910" cy="11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792A-2C8B-9CE6-88D3-E96E4254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251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Example partner co-author introductory meeting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0C080-57A8-CF03-5B6A-246BB18C8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63700"/>
            <a:ext cx="10209756" cy="1500187"/>
          </a:xfrm>
        </p:spPr>
        <p:txBody>
          <a:bodyPr>
            <a:normAutofit/>
          </a:bodyPr>
          <a:lstStyle/>
          <a:p>
            <a:r>
              <a:rPr lang="en-US" sz="2200" i="1" dirty="0">
                <a:solidFill>
                  <a:schemeClr val="bg2">
                    <a:lumMod val="50000"/>
                  </a:schemeClr>
                </a:solidFill>
              </a:rPr>
              <a:t>Adapt this slide template for an initial 30-minute meeting with partner co-authors </a:t>
            </a:r>
          </a:p>
          <a:p>
            <a:r>
              <a:rPr lang="en-US" sz="2200" i="1" dirty="0">
                <a:solidFill>
                  <a:schemeClr val="bg2">
                    <a:lumMod val="50000"/>
                  </a:schemeClr>
                </a:solidFill>
              </a:rPr>
              <a:t>Use the notes as a guide for what to present and discuss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7676C-A78C-19F2-E2C0-19D16B41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822F-3F1A-4D76-A375-F8B03F6C3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latin typeface="+mn-lt"/>
              </a:rPr>
              <a:t>Addressing COVID-19 testing inequities among underserved populations in “hotspot” communities across Massachusetts: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 qualitative exploration of health center staff, partner, and resident perceptions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66C96-511A-4AFE-B7FA-6D5768EF0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051"/>
            <a:ext cx="9144000" cy="979690"/>
          </a:xfrm>
        </p:spPr>
        <p:txBody>
          <a:bodyPr>
            <a:normAutofit/>
          </a:bodyPr>
          <a:lstStyle/>
          <a:p>
            <a:pPr algn="l"/>
            <a:r>
              <a:rPr lang="en-US" b="0" dirty="0"/>
              <a:t>October 21, 2021</a:t>
            </a:r>
          </a:p>
          <a:p>
            <a:pPr algn="l"/>
            <a:r>
              <a:rPr lang="en-US" b="0" dirty="0"/>
              <a:t>Rebekka Lee, ScD</a:t>
            </a:r>
          </a:p>
        </p:txBody>
      </p:sp>
    </p:spTree>
    <p:extLst>
      <p:ext uri="{BB962C8B-B14F-4D97-AF65-F5344CB8AC3E}">
        <p14:creationId xmlns:p14="http://schemas.microsoft.com/office/powerpoint/2010/main" val="10999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AFFF-E1D5-42AD-9588-B75DDF58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891C-2707-452D-B4C6-1BEE8515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the perceptions of COVID-19 testing barriers among community health center staff, community partners, and residents gathered through a rapid needs assessment. </a:t>
            </a:r>
          </a:p>
          <a:p>
            <a:r>
              <a:rPr lang="en-US" dirty="0"/>
              <a:t>Describe how these community-identified needs and assets can be translated to build tailored clinical-community strategies for addressing testing inequities.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4FB22-37FA-45C7-9CA3-6C1DBD4D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D83C-A069-4AFC-9C5E-C135D1C8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AB223-FA82-44C3-BC8A-07BBDD20D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39598"/>
          </a:xfrm>
        </p:spPr>
        <p:txBody>
          <a:bodyPr/>
          <a:lstStyle/>
          <a:p>
            <a:r>
              <a:rPr lang="en-US" dirty="0"/>
              <a:t>107 community health center staff (N=12), partners (N=57) and residents (N=38) participated in the project across 84 interviews</a:t>
            </a:r>
          </a:p>
          <a:p>
            <a:r>
              <a:rPr lang="en-US" dirty="0"/>
              <a:t>Interviews conducted in English, Spanish, Vietnamese, and Arabic</a:t>
            </a:r>
          </a:p>
          <a:p>
            <a:r>
              <a:rPr lang="en-US" dirty="0"/>
              <a:t>Present a 2-phase approach </a:t>
            </a:r>
          </a:p>
          <a:p>
            <a:pPr lvl="1"/>
            <a:r>
              <a:rPr lang="en-US" dirty="0"/>
              <a:t>Data for action – aggregate reports for implementation &amp; communications teams, site-specific summaries &amp; presentations for each community</a:t>
            </a:r>
          </a:p>
          <a:p>
            <a:pPr lvl="1"/>
            <a:r>
              <a:rPr lang="en-US" dirty="0"/>
              <a:t>In depth thematic analysis – generalized findings about COVID-19 testing barriers and solutions organized by the social ecological model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96570-81B8-4882-8011-74C53396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C56F-9B38-4BF2-A330-98B52881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08BF-55DF-4F74-92BE-37AF5FD4F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Paper proposal approved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Invite author team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Select target journal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Draft introduction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Draft methods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Conduct analysis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Develop tables &amp; figures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Review results interpretation with author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Draft results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Draft discussion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Paper edits from author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D567-2F40-4D59-AD50-BBDF1817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5593D6-2D89-4C1C-AB8B-E28B23BEB704}"/>
              </a:ext>
            </a:extLst>
          </p:cNvPr>
          <p:cNvSpPr/>
          <p:nvPr/>
        </p:nvSpPr>
        <p:spPr>
          <a:xfrm>
            <a:off x="7085343" y="4287010"/>
            <a:ext cx="3050513" cy="1215851"/>
          </a:xfrm>
          <a:prstGeom prst="roundRect">
            <a:avLst/>
          </a:prstGeom>
          <a:solidFill>
            <a:srgbClr val="007AA1"/>
          </a:solidFill>
          <a:ln>
            <a:solidFill>
              <a:srgbClr val="007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for submission: August 1</a:t>
            </a:r>
          </a:p>
        </p:txBody>
      </p:sp>
    </p:spTree>
    <p:extLst>
      <p:ext uri="{BB962C8B-B14F-4D97-AF65-F5344CB8AC3E}">
        <p14:creationId xmlns:p14="http://schemas.microsoft.com/office/powerpoint/2010/main" val="374383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CEEE-C7C1-4667-93E2-E9C0ED97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 authorship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74665-3964-49F4-B801-FE630A7C5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Prioritized within Publication Policy of ISCCCE &amp; RADx-MA</a:t>
            </a:r>
          </a:p>
          <a:p>
            <a:r>
              <a:rPr lang="en-US" dirty="0"/>
              <a:t>Your role</a:t>
            </a:r>
          </a:p>
          <a:p>
            <a:pPr lvl="1"/>
            <a:r>
              <a:rPr lang="en-US" dirty="0"/>
              <a:t>Ongoing participation in authorship team communication</a:t>
            </a:r>
          </a:p>
          <a:p>
            <a:pPr lvl="1"/>
            <a:r>
              <a:rPr lang="en-US" dirty="0"/>
              <a:t>Contributions to the interpretation of study findings</a:t>
            </a:r>
          </a:p>
          <a:p>
            <a:pPr lvl="1"/>
            <a:r>
              <a:rPr lang="en-US" dirty="0"/>
              <a:t>Informing the framing of findings in local or broader context </a:t>
            </a:r>
          </a:p>
          <a:p>
            <a:pPr lvl="1"/>
            <a:r>
              <a:rPr lang="en-US" dirty="0"/>
              <a:t>Participation in drafting of manuscripts sections, such as </a:t>
            </a:r>
            <a:r>
              <a:rPr lang="en-US" b="1" u="sng" dirty="0"/>
              <a:t>background, </a:t>
            </a:r>
            <a:r>
              <a:rPr lang="en-US" dirty="0"/>
              <a:t>methodology, </a:t>
            </a:r>
            <a:r>
              <a:rPr lang="en-US" b="1" u="sng" dirty="0"/>
              <a:t>results, or discussion/conclusion</a:t>
            </a:r>
          </a:p>
          <a:p>
            <a:pPr lvl="1"/>
            <a:r>
              <a:rPr lang="en-US" dirty="0"/>
              <a:t>Reviewing the manuscript for accuracy and relevance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CAE7-E009-488C-8EEB-D3C79DA5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9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351D-6911-4399-AF5D-124C25A1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2DD11-73B2-4789-A040-EB497D7F9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Bekka circulate latest draft for team review: TOMORROW</a:t>
            </a:r>
          </a:p>
          <a:p>
            <a:r>
              <a:rPr lang="en-US" dirty="0"/>
              <a:t>CHC co-authors confirm interest in participation: July 16</a:t>
            </a:r>
          </a:p>
          <a:p>
            <a:r>
              <a:rPr lang="en-US" dirty="0"/>
              <a:t>Writing team provide feedback: July 23</a:t>
            </a:r>
          </a:p>
          <a:p>
            <a:pPr lvl="1"/>
            <a:r>
              <a:rPr lang="en-US" dirty="0"/>
              <a:t>Accuracy &amp; relevance</a:t>
            </a:r>
          </a:p>
          <a:p>
            <a:pPr lvl="1"/>
            <a:r>
              <a:rPr lang="en-US" dirty="0"/>
              <a:t>Interpretations of results</a:t>
            </a:r>
          </a:p>
          <a:p>
            <a:pPr lvl="1"/>
            <a:r>
              <a:rPr lang="en-US" dirty="0"/>
              <a:t>Ideas of points to highlight in the discussion </a:t>
            </a:r>
          </a:p>
          <a:p>
            <a:pPr lvl="1"/>
            <a:r>
              <a:rPr lang="en-US" dirty="0"/>
              <a:t>CHC co-authors provide input on how data was used for action in their community/at their 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5F3C7-9C56-4B85-AE7C-DDC804AF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5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029C-0D5D-4BB5-AF5B-BF626F69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24"/>
            <a:ext cx="10515600" cy="1141151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8AACA-1F25-47DE-A66D-3D754304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792A-997D-4EA8-B484-511B501870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2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5374E5F8F7642BC5B8A7A6964A541" ma:contentTypeVersion="13" ma:contentTypeDescription="Create a new document." ma:contentTypeScope="" ma:versionID="9be85c1bf92a59fd0b376a6406ca8a3e">
  <xsd:schema xmlns:xsd="http://www.w3.org/2001/XMLSchema" xmlns:xs="http://www.w3.org/2001/XMLSchema" xmlns:p="http://schemas.microsoft.com/office/2006/metadata/properties" xmlns:ns3="a62ae772-37ea-4d05-9106-e91bc73a96b8" xmlns:ns4="950ac25e-e2c2-4ce3-b7e0-f64e62528480" targetNamespace="http://schemas.microsoft.com/office/2006/metadata/properties" ma:root="true" ma:fieldsID="b9f9b8674eb25ce684412545c579b8a9" ns3:_="" ns4:_="">
    <xsd:import namespace="a62ae772-37ea-4d05-9106-e91bc73a96b8"/>
    <xsd:import namespace="950ac25e-e2c2-4ce3-b7e0-f64e625284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ae772-37ea-4d05-9106-e91bc73a9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ac25e-e2c2-4ce3-b7e0-f64e62528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52FE0B-87EB-4B11-8760-79CF51BC3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EA158-FCEC-4794-BB3F-C549E25B53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50ac25e-e2c2-4ce3-b7e0-f64e62528480"/>
    <ds:schemaRef ds:uri="http://purl.org/dc/elements/1.1/"/>
    <ds:schemaRef ds:uri="http://schemas.microsoft.com/office/2006/metadata/properties"/>
    <ds:schemaRef ds:uri="a62ae772-37ea-4d05-9106-e91bc73a96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60763B-8630-4781-B6E5-9DDFE7F51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2ae772-37ea-4d05-9106-e91bc73a96b8"/>
    <ds:schemaRef ds:uri="950ac25e-e2c2-4ce3-b7e0-f64e62528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667</Words>
  <Application>Microsoft Office PowerPoint</Application>
  <PresentationFormat>Widescreen</PresentationFormat>
  <Paragraphs>79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Office Theme</vt:lpstr>
      <vt:lpstr>Custom Design</vt:lpstr>
      <vt:lpstr>Example partner co-author introductory meeting slides</vt:lpstr>
      <vt:lpstr>Addressing COVID-19 testing inequities among underserved populations in “hotspot” communities across Massachusetts:  A qualitative exploration of health center staff, partner, and resident perceptions</vt:lpstr>
      <vt:lpstr>Paper aims</vt:lpstr>
      <vt:lpstr>Paper overview</vt:lpstr>
      <vt:lpstr>Paper status</vt:lpstr>
      <vt:lpstr>Community partner authorship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Need Assessment Writing Team Meeting</dc:title>
  <dc:creator>Lee, Rebekka</dc:creator>
  <cp:lastModifiedBy>Nguyen-Dafforn, Trang Thi</cp:lastModifiedBy>
  <cp:revision>6</cp:revision>
  <dcterms:created xsi:type="dcterms:W3CDTF">2021-07-08T15:06:07Z</dcterms:created>
  <dcterms:modified xsi:type="dcterms:W3CDTF">2024-01-09T16:52:32Z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0x010100F8D5374E5F8F7642BC5B8A7A6964A541</vt:lpwstr>
  </property>
</Properties>
</file>