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0"/>
  </p:notesMasterIdLst>
  <p:sldIdLst>
    <p:sldId id="259" r:id="rId2"/>
    <p:sldId id="267" r:id="rId3"/>
    <p:sldId id="258" r:id="rId4"/>
    <p:sldId id="261" r:id="rId5"/>
    <p:sldId id="263" r:id="rId6"/>
    <p:sldId id="262" r:id="rId7"/>
    <p:sldId id="268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635" autoAdjust="0"/>
  </p:normalViewPr>
  <p:slideViewPr>
    <p:cSldViewPr snapToGrid="0">
      <p:cViewPr varScale="1">
        <p:scale>
          <a:sx n="85" d="100"/>
          <a:sy n="85" d="100"/>
        </p:scale>
        <p:origin x="13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6049B-08C9-4909-A9B5-B8050069632D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B6716B3-2690-4FF6-BE8A-D52C026BA89A}">
      <dgm:prSet phldrT="[Text]"/>
      <dgm:spPr/>
      <dgm:t>
        <a:bodyPr/>
        <a:lstStyle/>
        <a:p>
          <a:r>
            <a:rPr lang="en-US" dirty="0"/>
            <a:t>Summer Public Health</a:t>
          </a:r>
        </a:p>
      </dgm:t>
    </dgm:pt>
    <dgm:pt modelId="{6BAB7C6E-27EB-4D9D-BCAB-A0332DF14EE7}" type="parTrans" cxnId="{4A18C246-0890-4C26-9C81-F042BA0A0484}">
      <dgm:prSet/>
      <dgm:spPr/>
      <dgm:t>
        <a:bodyPr/>
        <a:lstStyle/>
        <a:p>
          <a:endParaRPr lang="en-US"/>
        </a:p>
      </dgm:t>
    </dgm:pt>
    <dgm:pt modelId="{E407B4F7-CF76-468C-8BA3-68790432DB9B}" type="sibTrans" cxnId="{4A18C246-0890-4C26-9C81-F042BA0A0484}">
      <dgm:prSet/>
      <dgm:spPr/>
      <dgm:t>
        <a:bodyPr/>
        <a:lstStyle/>
        <a:p>
          <a:endParaRPr lang="en-US" dirty="0"/>
        </a:p>
      </dgm:t>
    </dgm:pt>
    <dgm:pt modelId="{C8820171-E83F-4C9D-AEF8-D9DD336B386B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School Year Medical</a:t>
          </a:r>
        </a:p>
      </dgm:t>
    </dgm:pt>
    <dgm:pt modelId="{7853FAEB-933F-48C6-A3BD-2A0FFFEC740E}" type="parTrans" cxnId="{4E1FCBB8-A375-41B4-A254-C1CF050A3B1A}">
      <dgm:prSet/>
      <dgm:spPr/>
      <dgm:t>
        <a:bodyPr/>
        <a:lstStyle/>
        <a:p>
          <a:endParaRPr lang="en-US"/>
        </a:p>
      </dgm:t>
    </dgm:pt>
    <dgm:pt modelId="{8C734D4B-FA62-4F97-913C-D859C2098F20}" type="sibTrans" cxnId="{4E1FCBB8-A375-41B4-A254-C1CF050A3B1A}">
      <dgm:prSet/>
      <dgm:spPr>
        <a:solidFill>
          <a:schemeClr val="accent4"/>
        </a:solidFill>
      </dgm:spPr>
      <dgm:t>
        <a:bodyPr/>
        <a:lstStyle/>
        <a:p>
          <a:endParaRPr lang="en-US" dirty="0"/>
        </a:p>
      </dgm:t>
    </dgm:pt>
    <dgm:pt modelId="{7710942A-37B0-481F-B590-E6CC14DEC2D4}">
      <dgm:prSet phldrT="[Text]"/>
      <dgm:spPr/>
      <dgm:t>
        <a:bodyPr/>
        <a:lstStyle/>
        <a:p>
          <a:r>
            <a:rPr lang="en-US" dirty="0"/>
            <a:t>School Year Medical</a:t>
          </a:r>
        </a:p>
      </dgm:t>
    </dgm:pt>
    <dgm:pt modelId="{0F2C4CE4-4355-4BEF-8387-408BF03AC67D}" type="parTrans" cxnId="{FD65612F-9039-41FA-86BD-0732E3A3E4EC}">
      <dgm:prSet/>
      <dgm:spPr/>
      <dgm:t>
        <a:bodyPr/>
        <a:lstStyle/>
        <a:p>
          <a:endParaRPr lang="en-US"/>
        </a:p>
      </dgm:t>
    </dgm:pt>
    <dgm:pt modelId="{A8457C3B-59B2-4937-9997-4CADB42234EA}" type="sibTrans" cxnId="{FD65612F-9039-41FA-86BD-0732E3A3E4EC}">
      <dgm:prSet/>
      <dgm:spPr/>
      <dgm:t>
        <a:bodyPr/>
        <a:lstStyle/>
        <a:p>
          <a:endParaRPr lang="en-US" dirty="0"/>
        </a:p>
      </dgm:t>
    </dgm:pt>
    <dgm:pt modelId="{8B9DB7B7-FF44-4BFB-BE54-5A71B8D1AA52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Summer Public Health</a:t>
          </a:r>
        </a:p>
      </dgm:t>
    </dgm:pt>
    <dgm:pt modelId="{570BFC92-72BE-4B22-8FA0-227298E044EC}" type="sibTrans" cxnId="{2AE4FB1F-4D66-4459-A03E-4794823BE0AE}">
      <dgm:prSet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D4FC4F4A-2C29-4964-9FA4-8C3F2228756F}" type="parTrans" cxnId="{2AE4FB1F-4D66-4459-A03E-4794823BE0AE}">
      <dgm:prSet/>
      <dgm:spPr/>
      <dgm:t>
        <a:bodyPr/>
        <a:lstStyle/>
        <a:p>
          <a:endParaRPr lang="en-US"/>
        </a:p>
      </dgm:t>
    </dgm:pt>
    <dgm:pt modelId="{C933D41B-013E-4336-9A1A-8B877FF5E1BB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School Year Medical</a:t>
          </a:r>
        </a:p>
      </dgm:t>
    </dgm:pt>
    <dgm:pt modelId="{89D9B5F4-58A4-4DB3-9670-538E1B814CE4}" type="sibTrans" cxnId="{63339966-4AEC-4FC1-B797-5740DD40B7BC}">
      <dgm:prSet/>
      <dgm:spPr>
        <a:solidFill>
          <a:schemeClr val="accent4"/>
        </a:solidFill>
      </dgm:spPr>
      <dgm:t>
        <a:bodyPr/>
        <a:lstStyle/>
        <a:p>
          <a:endParaRPr lang="en-US" dirty="0"/>
        </a:p>
      </dgm:t>
    </dgm:pt>
    <dgm:pt modelId="{25AD8635-129F-42D0-BD1F-6426A0DE35DA}" type="parTrans" cxnId="{63339966-4AEC-4FC1-B797-5740DD40B7BC}">
      <dgm:prSet/>
      <dgm:spPr/>
      <dgm:t>
        <a:bodyPr/>
        <a:lstStyle/>
        <a:p>
          <a:endParaRPr lang="en-US"/>
        </a:p>
      </dgm:t>
    </dgm:pt>
    <dgm:pt modelId="{AFFB30BD-2537-4F9C-B728-731FF1914449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Summer Public Health</a:t>
          </a:r>
        </a:p>
      </dgm:t>
    </dgm:pt>
    <dgm:pt modelId="{6D82B065-7E11-434D-B458-D5EE02A13816}" type="parTrans" cxnId="{ED068AEB-3C42-4053-9563-96B986E7F7D4}">
      <dgm:prSet/>
      <dgm:spPr/>
      <dgm:t>
        <a:bodyPr/>
        <a:lstStyle/>
        <a:p>
          <a:endParaRPr lang="en-US"/>
        </a:p>
      </dgm:t>
    </dgm:pt>
    <dgm:pt modelId="{0ED8FC03-F3EB-4902-98CA-AD4FE8D0E118}" type="sibTrans" cxnId="{ED068AEB-3C42-4053-9563-96B986E7F7D4}">
      <dgm:prSet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907F0DF4-E759-461B-9848-965B17F2CCEC}" type="pres">
      <dgm:prSet presAssocID="{B3C6049B-08C9-4909-A9B5-B8050069632D}" presName="cycle" presStyleCnt="0">
        <dgm:presLayoutVars>
          <dgm:dir/>
          <dgm:resizeHandles val="exact"/>
        </dgm:presLayoutVars>
      </dgm:prSet>
      <dgm:spPr/>
    </dgm:pt>
    <dgm:pt modelId="{DE0CA3A2-6949-40B6-A921-12C9D67BDB99}" type="pres">
      <dgm:prSet presAssocID="{5B6716B3-2690-4FF6-BE8A-D52C026BA89A}" presName="node" presStyleLbl="node1" presStyleIdx="0" presStyleCnt="6">
        <dgm:presLayoutVars>
          <dgm:bulletEnabled val="1"/>
        </dgm:presLayoutVars>
      </dgm:prSet>
      <dgm:spPr/>
    </dgm:pt>
    <dgm:pt modelId="{07CC3BFD-E7F9-4620-A922-04995E8DFEEC}" type="pres">
      <dgm:prSet presAssocID="{E407B4F7-CF76-468C-8BA3-68790432DB9B}" presName="sibTrans" presStyleLbl="sibTrans2D1" presStyleIdx="0" presStyleCnt="6"/>
      <dgm:spPr/>
    </dgm:pt>
    <dgm:pt modelId="{23C63A1E-B470-4E6C-9E39-A1548402971F}" type="pres">
      <dgm:prSet presAssocID="{E407B4F7-CF76-468C-8BA3-68790432DB9B}" presName="connectorText" presStyleLbl="sibTrans2D1" presStyleIdx="0" presStyleCnt="6"/>
      <dgm:spPr/>
    </dgm:pt>
    <dgm:pt modelId="{4D73C44C-9A53-40BC-944B-06F1C60DF511}" type="pres">
      <dgm:prSet presAssocID="{C8820171-E83F-4C9D-AEF8-D9DD336B386B}" presName="node" presStyleLbl="node1" presStyleIdx="1" presStyleCnt="6">
        <dgm:presLayoutVars>
          <dgm:bulletEnabled val="1"/>
        </dgm:presLayoutVars>
      </dgm:prSet>
      <dgm:spPr/>
    </dgm:pt>
    <dgm:pt modelId="{991571BA-E3DF-4729-8FB3-FF6BDAA3C401}" type="pres">
      <dgm:prSet presAssocID="{8C734D4B-FA62-4F97-913C-D859C2098F20}" presName="sibTrans" presStyleLbl="sibTrans2D1" presStyleIdx="1" presStyleCnt="6"/>
      <dgm:spPr/>
    </dgm:pt>
    <dgm:pt modelId="{A8E041F9-DE14-416B-AAA2-B8BFF520E447}" type="pres">
      <dgm:prSet presAssocID="{8C734D4B-FA62-4F97-913C-D859C2098F20}" presName="connectorText" presStyleLbl="sibTrans2D1" presStyleIdx="1" presStyleCnt="6"/>
      <dgm:spPr/>
    </dgm:pt>
    <dgm:pt modelId="{74324922-6735-4BB7-811B-741E289EB373}" type="pres">
      <dgm:prSet presAssocID="{8B9DB7B7-FF44-4BFB-BE54-5A71B8D1AA52}" presName="node" presStyleLbl="node1" presStyleIdx="2" presStyleCnt="6">
        <dgm:presLayoutVars>
          <dgm:bulletEnabled val="1"/>
        </dgm:presLayoutVars>
      </dgm:prSet>
      <dgm:spPr/>
    </dgm:pt>
    <dgm:pt modelId="{1C0783E6-AFFD-487D-BCCE-102899CDBF00}" type="pres">
      <dgm:prSet presAssocID="{570BFC92-72BE-4B22-8FA0-227298E044EC}" presName="sibTrans" presStyleLbl="sibTrans2D1" presStyleIdx="2" presStyleCnt="6"/>
      <dgm:spPr/>
    </dgm:pt>
    <dgm:pt modelId="{C51C290B-5AFE-4D1E-9E66-E6DAAE3196EF}" type="pres">
      <dgm:prSet presAssocID="{570BFC92-72BE-4B22-8FA0-227298E044EC}" presName="connectorText" presStyleLbl="sibTrans2D1" presStyleIdx="2" presStyleCnt="6"/>
      <dgm:spPr/>
    </dgm:pt>
    <dgm:pt modelId="{B8D8DFB4-C618-452A-A8B9-CDCDB33BBDBB}" type="pres">
      <dgm:prSet presAssocID="{C933D41B-013E-4336-9A1A-8B877FF5E1BB}" presName="node" presStyleLbl="node1" presStyleIdx="3" presStyleCnt="6">
        <dgm:presLayoutVars>
          <dgm:bulletEnabled val="1"/>
        </dgm:presLayoutVars>
      </dgm:prSet>
      <dgm:spPr/>
    </dgm:pt>
    <dgm:pt modelId="{D849430A-EC58-49E6-B340-6B6EFBEF15FF}" type="pres">
      <dgm:prSet presAssocID="{89D9B5F4-58A4-4DB3-9670-538E1B814CE4}" presName="sibTrans" presStyleLbl="sibTrans2D1" presStyleIdx="3" presStyleCnt="6"/>
      <dgm:spPr/>
    </dgm:pt>
    <dgm:pt modelId="{7A0F0851-1036-4E27-A503-BE53E6132380}" type="pres">
      <dgm:prSet presAssocID="{89D9B5F4-58A4-4DB3-9670-538E1B814CE4}" presName="connectorText" presStyleLbl="sibTrans2D1" presStyleIdx="3" presStyleCnt="6"/>
      <dgm:spPr/>
    </dgm:pt>
    <dgm:pt modelId="{94E0C106-C269-49C6-B6DD-1B13CCAE3DB8}" type="pres">
      <dgm:prSet presAssocID="{AFFB30BD-2537-4F9C-B728-731FF1914449}" presName="node" presStyleLbl="node1" presStyleIdx="4" presStyleCnt="6">
        <dgm:presLayoutVars>
          <dgm:bulletEnabled val="1"/>
        </dgm:presLayoutVars>
      </dgm:prSet>
      <dgm:spPr/>
    </dgm:pt>
    <dgm:pt modelId="{7B11D65C-97CD-44B4-BC2A-52439327B910}" type="pres">
      <dgm:prSet presAssocID="{0ED8FC03-F3EB-4902-98CA-AD4FE8D0E118}" presName="sibTrans" presStyleLbl="sibTrans2D1" presStyleIdx="4" presStyleCnt="6"/>
      <dgm:spPr/>
    </dgm:pt>
    <dgm:pt modelId="{FC40AD9C-7E43-4223-B7E4-F0EE08C8244D}" type="pres">
      <dgm:prSet presAssocID="{0ED8FC03-F3EB-4902-98CA-AD4FE8D0E118}" presName="connectorText" presStyleLbl="sibTrans2D1" presStyleIdx="4" presStyleCnt="6"/>
      <dgm:spPr/>
    </dgm:pt>
    <dgm:pt modelId="{618F24CB-A940-4E87-A0CD-6A261F81458A}" type="pres">
      <dgm:prSet presAssocID="{7710942A-37B0-481F-B590-E6CC14DEC2D4}" presName="node" presStyleLbl="node1" presStyleIdx="5" presStyleCnt="6">
        <dgm:presLayoutVars>
          <dgm:bulletEnabled val="1"/>
        </dgm:presLayoutVars>
      </dgm:prSet>
      <dgm:spPr/>
    </dgm:pt>
    <dgm:pt modelId="{6019AF0C-0744-4DD2-99B7-0F58B309F77F}" type="pres">
      <dgm:prSet presAssocID="{A8457C3B-59B2-4937-9997-4CADB42234EA}" presName="sibTrans" presStyleLbl="sibTrans2D1" presStyleIdx="5" presStyleCnt="6"/>
      <dgm:spPr/>
    </dgm:pt>
    <dgm:pt modelId="{A0214637-28D9-4755-8B7B-38A420FD0425}" type="pres">
      <dgm:prSet presAssocID="{A8457C3B-59B2-4937-9997-4CADB42234EA}" presName="connectorText" presStyleLbl="sibTrans2D1" presStyleIdx="5" presStyleCnt="6"/>
      <dgm:spPr/>
    </dgm:pt>
  </dgm:ptLst>
  <dgm:cxnLst>
    <dgm:cxn modelId="{5CDF9518-67F5-46B2-9651-698DDACDFFB1}" type="presOf" srcId="{570BFC92-72BE-4B22-8FA0-227298E044EC}" destId="{C51C290B-5AFE-4D1E-9E66-E6DAAE3196EF}" srcOrd="1" destOrd="0" presId="urn:microsoft.com/office/officeart/2005/8/layout/cycle2"/>
    <dgm:cxn modelId="{2AE4FB1F-4D66-4459-A03E-4794823BE0AE}" srcId="{B3C6049B-08C9-4909-A9B5-B8050069632D}" destId="{8B9DB7B7-FF44-4BFB-BE54-5A71B8D1AA52}" srcOrd="2" destOrd="0" parTransId="{D4FC4F4A-2C29-4964-9FA4-8C3F2228756F}" sibTransId="{570BFC92-72BE-4B22-8FA0-227298E044EC}"/>
    <dgm:cxn modelId="{BC3F4623-B9D7-4AAC-8B3D-E3AD3EB3055F}" type="presOf" srcId="{A8457C3B-59B2-4937-9997-4CADB42234EA}" destId="{6019AF0C-0744-4DD2-99B7-0F58B309F77F}" srcOrd="0" destOrd="0" presId="urn:microsoft.com/office/officeart/2005/8/layout/cycle2"/>
    <dgm:cxn modelId="{B77B6D2B-04B4-49AA-A011-33DA7C7B739F}" type="presOf" srcId="{A8457C3B-59B2-4937-9997-4CADB42234EA}" destId="{A0214637-28D9-4755-8B7B-38A420FD0425}" srcOrd="1" destOrd="0" presId="urn:microsoft.com/office/officeart/2005/8/layout/cycle2"/>
    <dgm:cxn modelId="{FD65612F-9039-41FA-86BD-0732E3A3E4EC}" srcId="{B3C6049B-08C9-4909-A9B5-B8050069632D}" destId="{7710942A-37B0-481F-B590-E6CC14DEC2D4}" srcOrd="5" destOrd="0" parTransId="{0F2C4CE4-4355-4BEF-8387-408BF03AC67D}" sibTransId="{A8457C3B-59B2-4937-9997-4CADB42234EA}"/>
    <dgm:cxn modelId="{9CA1F530-E081-4B6C-946C-CEBE578DAA7C}" type="presOf" srcId="{8C734D4B-FA62-4F97-913C-D859C2098F20}" destId="{991571BA-E3DF-4729-8FB3-FF6BDAA3C401}" srcOrd="0" destOrd="0" presId="urn:microsoft.com/office/officeart/2005/8/layout/cycle2"/>
    <dgm:cxn modelId="{09BC743C-64FC-4A1B-A3E7-A2048473DFF2}" type="presOf" srcId="{89D9B5F4-58A4-4DB3-9670-538E1B814CE4}" destId="{7A0F0851-1036-4E27-A503-BE53E6132380}" srcOrd="1" destOrd="0" presId="urn:microsoft.com/office/officeart/2005/8/layout/cycle2"/>
    <dgm:cxn modelId="{45136463-1487-4FC7-97B0-3F3EC4B57C67}" type="presOf" srcId="{0ED8FC03-F3EB-4902-98CA-AD4FE8D0E118}" destId="{7B11D65C-97CD-44B4-BC2A-52439327B910}" srcOrd="0" destOrd="0" presId="urn:microsoft.com/office/officeart/2005/8/layout/cycle2"/>
    <dgm:cxn modelId="{9F108065-F5C8-4383-8160-71C78B2F4AB2}" type="presOf" srcId="{0ED8FC03-F3EB-4902-98CA-AD4FE8D0E118}" destId="{FC40AD9C-7E43-4223-B7E4-F0EE08C8244D}" srcOrd="1" destOrd="0" presId="urn:microsoft.com/office/officeart/2005/8/layout/cycle2"/>
    <dgm:cxn modelId="{63339966-4AEC-4FC1-B797-5740DD40B7BC}" srcId="{B3C6049B-08C9-4909-A9B5-B8050069632D}" destId="{C933D41B-013E-4336-9A1A-8B877FF5E1BB}" srcOrd="3" destOrd="0" parTransId="{25AD8635-129F-42D0-BD1F-6426A0DE35DA}" sibTransId="{89D9B5F4-58A4-4DB3-9670-538E1B814CE4}"/>
    <dgm:cxn modelId="{4A18C246-0890-4C26-9C81-F042BA0A0484}" srcId="{B3C6049B-08C9-4909-A9B5-B8050069632D}" destId="{5B6716B3-2690-4FF6-BE8A-D52C026BA89A}" srcOrd="0" destOrd="0" parTransId="{6BAB7C6E-27EB-4D9D-BCAB-A0332DF14EE7}" sibTransId="{E407B4F7-CF76-468C-8BA3-68790432DB9B}"/>
    <dgm:cxn modelId="{E63EEB80-950D-4BDB-AEE8-45A80532D49B}" type="presOf" srcId="{570BFC92-72BE-4B22-8FA0-227298E044EC}" destId="{1C0783E6-AFFD-487D-BCCE-102899CDBF00}" srcOrd="0" destOrd="0" presId="urn:microsoft.com/office/officeart/2005/8/layout/cycle2"/>
    <dgm:cxn modelId="{2A5FB687-A427-4124-A7E6-C8B2E94C2C01}" type="presOf" srcId="{8B9DB7B7-FF44-4BFB-BE54-5A71B8D1AA52}" destId="{74324922-6735-4BB7-811B-741E289EB373}" srcOrd="0" destOrd="0" presId="urn:microsoft.com/office/officeart/2005/8/layout/cycle2"/>
    <dgm:cxn modelId="{4E1FCBB8-A375-41B4-A254-C1CF050A3B1A}" srcId="{B3C6049B-08C9-4909-A9B5-B8050069632D}" destId="{C8820171-E83F-4C9D-AEF8-D9DD336B386B}" srcOrd="1" destOrd="0" parTransId="{7853FAEB-933F-48C6-A3BD-2A0FFFEC740E}" sibTransId="{8C734D4B-FA62-4F97-913C-D859C2098F20}"/>
    <dgm:cxn modelId="{A9EDEBBF-773F-4AB0-AE12-E9D1E12CAE1E}" type="presOf" srcId="{E407B4F7-CF76-468C-8BA3-68790432DB9B}" destId="{23C63A1E-B470-4E6C-9E39-A1548402971F}" srcOrd="1" destOrd="0" presId="urn:microsoft.com/office/officeart/2005/8/layout/cycle2"/>
    <dgm:cxn modelId="{E0EC31C3-8C50-4ED2-9A9C-B257916FC992}" type="presOf" srcId="{5B6716B3-2690-4FF6-BE8A-D52C026BA89A}" destId="{DE0CA3A2-6949-40B6-A921-12C9D67BDB99}" srcOrd="0" destOrd="0" presId="urn:microsoft.com/office/officeart/2005/8/layout/cycle2"/>
    <dgm:cxn modelId="{4BD40FD9-9B87-486D-88AB-AEEF1A5E1607}" type="presOf" srcId="{C933D41B-013E-4336-9A1A-8B877FF5E1BB}" destId="{B8D8DFB4-C618-452A-A8B9-CDCDB33BBDBB}" srcOrd="0" destOrd="0" presId="urn:microsoft.com/office/officeart/2005/8/layout/cycle2"/>
    <dgm:cxn modelId="{05381EE9-4832-47D2-A3B3-5BFA5E9C2799}" type="presOf" srcId="{E407B4F7-CF76-468C-8BA3-68790432DB9B}" destId="{07CC3BFD-E7F9-4620-A922-04995E8DFEEC}" srcOrd="0" destOrd="0" presId="urn:microsoft.com/office/officeart/2005/8/layout/cycle2"/>
    <dgm:cxn modelId="{ED068AEB-3C42-4053-9563-96B986E7F7D4}" srcId="{B3C6049B-08C9-4909-A9B5-B8050069632D}" destId="{AFFB30BD-2537-4F9C-B728-731FF1914449}" srcOrd="4" destOrd="0" parTransId="{6D82B065-7E11-434D-B458-D5EE02A13816}" sibTransId="{0ED8FC03-F3EB-4902-98CA-AD4FE8D0E118}"/>
    <dgm:cxn modelId="{65DEE7ED-38A3-407E-B722-496FE18BF3F7}" type="presOf" srcId="{C8820171-E83F-4C9D-AEF8-D9DD336B386B}" destId="{4D73C44C-9A53-40BC-944B-06F1C60DF511}" srcOrd="0" destOrd="0" presId="urn:microsoft.com/office/officeart/2005/8/layout/cycle2"/>
    <dgm:cxn modelId="{BC3BFFED-20B2-4DBE-9130-E05F9BA6DC87}" type="presOf" srcId="{8C734D4B-FA62-4F97-913C-D859C2098F20}" destId="{A8E041F9-DE14-416B-AAA2-B8BFF520E447}" srcOrd="1" destOrd="0" presId="urn:microsoft.com/office/officeart/2005/8/layout/cycle2"/>
    <dgm:cxn modelId="{BF5B0EF4-05AC-417E-BB96-5A66CF2928C7}" type="presOf" srcId="{AFFB30BD-2537-4F9C-B728-731FF1914449}" destId="{94E0C106-C269-49C6-B6DD-1B13CCAE3DB8}" srcOrd="0" destOrd="0" presId="urn:microsoft.com/office/officeart/2005/8/layout/cycle2"/>
    <dgm:cxn modelId="{766D7EF7-D8D7-4B1E-8975-3DF473C57F9F}" type="presOf" srcId="{7710942A-37B0-481F-B590-E6CC14DEC2D4}" destId="{618F24CB-A940-4E87-A0CD-6A261F81458A}" srcOrd="0" destOrd="0" presId="urn:microsoft.com/office/officeart/2005/8/layout/cycle2"/>
    <dgm:cxn modelId="{E5B2FEF9-97C3-42CB-85D3-93536BE31F2B}" type="presOf" srcId="{B3C6049B-08C9-4909-A9B5-B8050069632D}" destId="{907F0DF4-E759-461B-9848-965B17F2CCEC}" srcOrd="0" destOrd="0" presId="urn:microsoft.com/office/officeart/2005/8/layout/cycle2"/>
    <dgm:cxn modelId="{A0EBABFD-F2A0-45A3-A7D8-5A7A2A9922C9}" type="presOf" srcId="{89D9B5F4-58A4-4DB3-9670-538E1B814CE4}" destId="{D849430A-EC58-49E6-B340-6B6EFBEF15FF}" srcOrd="0" destOrd="0" presId="urn:microsoft.com/office/officeart/2005/8/layout/cycle2"/>
    <dgm:cxn modelId="{1F362374-2DFE-4D56-A214-7345D0C109AA}" type="presParOf" srcId="{907F0DF4-E759-461B-9848-965B17F2CCEC}" destId="{DE0CA3A2-6949-40B6-A921-12C9D67BDB99}" srcOrd="0" destOrd="0" presId="urn:microsoft.com/office/officeart/2005/8/layout/cycle2"/>
    <dgm:cxn modelId="{B2175C23-4F59-4A1B-BFDB-A061436C2B26}" type="presParOf" srcId="{907F0DF4-E759-461B-9848-965B17F2CCEC}" destId="{07CC3BFD-E7F9-4620-A922-04995E8DFEEC}" srcOrd="1" destOrd="0" presId="urn:microsoft.com/office/officeart/2005/8/layout/cycle2"/>
    <dgm:cxn modelId="{26A289D8-E2D0-45C6-BBA0-AC2C9E2FD1D1}" type="presParOf" srcId="{07CC3BFD-E7F9-4620-A922-04995E8DFEEC}" destId="{23C63A1E-B470-4E6C-9E39-A1548402971F}" srcOrd="0" destOrd="0" presId="urn:microsoft.com/office/officeart/2005/8/layout/cycle2"/>
    <dgm:cxn modelId="{CC8849B1-633D-49FC-AD12-4DA3BC26A5A4}" type="presParOf" srcId="{907F0DF4-E759-461B-9848-965B17F2CCEC}" destId="{4D73C44C-9A53-40BC-944B-06F1C60DF511}" srcOrd="2" destOrd="0" presId="urn:microsoft.com/office/officeart/2005/8/layout/cycle2"/>
    <dgm:cxn modelId="{85098745-B0F4-40F1-A2CC-A5333B0CBD2A}" type="presParOf" srcId="{907F0DF4-E759-461B-9848-965B17F2CCEC}" destId="{991571BA-E3DF-4729-8FB3-FF6BDAA3C401}" srcOrd="3" destOrd="0" presId="urn:microsoft.com/office/officeart/2005/8/layout/cycle2"/>
    <dgm:cxn modelId="{AA6B8B93-7535-4128-82A8-21F9B3BE5567}" type="presParOf" srcId="{991571BA-E3DF-4729-8FB3-FF6BDAA3C401}" destId="{A8E041F9-DE14-416B-AAA2-B8BFF520E447}" srcOrd="0" destOrd="0" presId="urn:microsoft.com/office/officeart/2005/8/layout/cycle2"/>
    <dgm:cxn modelId="{E2181371-4B99-4083-8C90-F35D7629811B}" type="presParOf" srcId="{907F0DF4-E759-461B-9848-965B17F2CCEC}" destId="{74324922-6735-4BB7-811B-741E289EB373}" srcOrd="4" destOrd="0" presId="urn:microsoft.com/office/officeart/2005/8/layout/cycle2"/>
    <dgm:cxn modelId="{D7725D89-B02C-424A-A8E4-F857E07E1EE1}" type="presParOf" srcId="{907F0DF4-E759-461B-9848-965B17F2CCEC}" destId="{1C0783E6-AFFD-487D-BCCE-102899CDBF00}" srcOrd="5" destOrd="0" presId="urn:microsoft.com/office/officeart/2005/8/layout/cycle2"/>
    <dgm:cxn modelId="{53D6989E-7B19-4F40-B895-63ED0C5C6DA9}" type="presParOf" srcId="{1C0783E6-AFFD-487D-BCCE-102899CDBF00}" destId="{C51C290B-5AFE-4D1E-9E66-E6DAAE3196EF}" srcOrd="0" destOrd="0" presId="urn:microsoft.com/office/officeart/2005/8/layout/cycle2"/>
    <dgm:cxn modelId="{7AD1B581-EB18-49CB-8C57-600EB7F9FABB}" type="presParOf" srcId="{907F0DF4-E759-461B-9848-965B17F2CCEC}" destId="{B8D8DFB4-C618-452A-A8B9-CDCDB33BBDBB}" srcOrd="6" destOrd="0" presId="urn:microsoft.com/office/officeart/2005/8/layout/cycle2"/>
    <dgm:cxn modelId="{14C6B2C7-0A58-4DEA-B696-F0A1F75C52A5}" type="presParOf" srcId="{907F0DF4-E759-461B-9848-965B17F2CCEC}" destId="{D849430A-EC58-49E6-B340-6B6EFBEF15FF}" srcOrd="7" destOrd="0" presId="urn:microsoft.com/office/officeart/2005/8/layout/cycle2"/>
    <dgm:cxn modelId="{C7609ED1-120D-4D03-815D-4FE813767741}" type="presParOf" srcId="{D849430A-EC58-49E6-B340-6B6EFBEF15FF}" destId="{7A0F0851-1036-4E27-A503-BE53E6132380}" srcOrd="0" destOrd="0" presId="urn:microsoft.com/office/officeart/2005/8/layout/cycle2"/>
    <dgm:cxn modelId="{2B89A9EB-6E02-46CA-B936-E3B11473393B}" type="presParOf" srcId="{907F0DF4-E759-461B-9848-965B17F2CCEC}" destId="{94E0C106-C269-49C6-B6DD-1B13CCAE3DB8}" srcOrd="8" destOrd="0" presId="urn:microsoft.com/office/officeart/2005/8/layout/cycle2"/>
    <dgm:cxn modelId="{8E0D82F4-BFF9-4A16-98C3-BBABD508D566}" type="presParOf" srcId="{907F0DF4-E759-461B-9848-965B17F2CCEC}" destId="{7B11D65C-97CD-44B4-BC2A-52439327B910}" srcOrd="9" destOrd="0" presId="urn:microsoft.com/office/officeart/2005/8/layout/cycle2"/>
    <dgm:cxn modelId="{D1825D27-FC0E-41A8-A493-84869FF0993A}" type="presParOf" srcId="{7B11D65C-97CD-44B4-BC2A-52439327B910}" destId="{FC40AD9C-7E43-4223-B7E4-F0EE08C8244D}" srcOrd="0" destOrd="0" presId="urn:microsoft.com/office/officeart/2005/8/layout/cycle2"/>
    <dgm:cxn modelId="{06A1FE5A-9D66-4E8E-A476-9E0A4142FBB3}" type="presParOf" srcId="{907F0DF4-E759-461B-9848-965B17F2CCEC}" destId="{618F24CB-A940-4E87-A0CD-6A261F81458A}" srcOrd="10" destOrd="0" presId="urn:microsoft.com/office/officeart/2005/8/layout/cycle2"/>
    <dgm:cxn modelId="{0974087F-5DFA-425E-98E5-54BDE1DAC587}" type="presParOf" srcId="{907F0DF4-E759-461B-9848-965B17F2CCEC}" destId="{6019AF0C-0744-4DD2-99B7-0F58B309F77F}" srcOrd="11" destOrd="0" presId="urn:microsoft.com/office/officeart/2005/8/layout/cycle2"/>
    <dgm:cxn modelId="{0DE4DDF2-C511-4723-9D85-653B512089EE}" type="presParOf" srcId="{6019AF0C-0744-4DD2-99B7-0F58B309F77F}" destId="{A0214637-28D9-4755-8B7B-38A420FD042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18196B-3438-4B72-87FB-FD9254F4459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61D7494-ADBA-4CBE-8C76-2F688B963DA1}">
      <dgm:prSet phldrT="[Text]"/>
      <dgm:spPr/>
      <dgm:t>
        <a:bodyPr/>
        <a:lstStyle/>
        <a:p>
          <a:r>
            <a:rPr lang="en-US" dirty="0"/>
            <a:t>Boston Children’s Hospital </a:t>
          </a:r>
        </a:p>
        <a:p>
          <a:r>
            <a:rPr lang="en-US" dirty="0"/>
            <a:t>Office of Community Health </a:t>
          </a:r>
        </a:p>
      </dgm:t>
    </dgm:pt>
    <dgm:pt modelId="{C686EDC7-06E5-4FD1-8C30-FCF3305E8518}" type="parTrans" cxnId="{AC88CFE7-198C-4C23-82D1-E0D028B963FD}">
      <dgm:prSet/>
      <dgm:spPr/>
      <dgm:t>
        <a:bodyPr/>
        <a:lstStyle/>
        <a:p>
          <a:endParaRPr lang="en-US"/>
        </a:p>
      </dgm:t>
    </dgm:pt>
    <dgm:pt modelId="{FC21002F-D186-41A1-B521-2BF3875406CA}" type="sibTrans" cxnId="{AC88CFE7-198C-4C23-82D1-E0D028B963FD}">
      <dgm:prSet/>
      <dgm:spPr/>
      <dgm:t>
        <a:bodyPr/>
        <a:lstStyle/>
        <a:p>
          <a:endParaRPr lang="en-US"/>
        </a:p>
      </dgm:t>
    </dgm:pt>
    <dgm:pt modelId="{E3671862-A529-4840-ACEA-CCD6DDACA9BE}">
      <dgm:prSet phldrT="[Text]"/>
      <dgm:spPr/>
      <dgm:t>
        <a:bodyPr/>
        <a:lstStyle/>
        <a:p>
          <a:r>
            <a:rPr lang="en-US" dirty="0"/>
            <a:t>Cambridge Health Department </a:t>
          </a:r>
        </a:p>
      </dgm:t>
    </dgm:pt>
    <dgm:pt modelId="{74823849-82AE-4E12-BC9A-407A05FE958E}" type="parTrans" cxnId="{D2A23B63-FC9C-4162-A894-F238FDF87AF0}">
      <dgm:prSet/>
      <dgm:spPr/>
      <dgm:t>
        <a:bodyPr/>
        <a:lstStyle/>
        <a:p>
          <a:endParaRPr lang="en-US"/>
        </a:p>
      </dgm:t>
    </dgm:pt>
    <dgm:pt modelId="{737F0025-44F8-496D-8E38-7AC92580EEB7}" type="sibTrans" cxnId="{D2A23B63-FC9C-4162-A894-F238FDF87AF0}">
      <dgm:prSet/>
      <dgm:spPr/>
      <dgm:t>
        <a:bodyPr/>
        <a:lstStyle/>
        <a:p>
          <a:endParaRPr lang="en-US"/>
        </a:p>
      </dgm:t>
    </dgm:pt>
    <dgm:pt modelId="{F81095F3-445A-4979-A7EC-B7D68E20597E}">
      <dgm:prSet/>
      <dgm:spPr/>
      <dgm:t>
        <a:bodyPr/>
        <a:lstStyle/>
        <a:p>
          <a:r>
            <a:rPr lang="en-US" dirty="0"/>
            <a:t>MA Association of Community Health Workers</a:t>
          </a:r>
        </a:p>
      </dgm:t>
    </dgm:pt>
    <dgm:pt modelId="{D6774A87-EDEC-4738-A749-50A2D48E85BC}" type="parTrans" cxnId="{CCA8C340-AADE-4299-BB71-DE1975D53C0D}">
      <dgm:prSet/>
      <dgm:spPr/>
      <dgm:t>
        <a:bodyPr/>
        <a:lstStyle/>
        <a:p>
          <a:endParaRPr lang="en-US"/>
        </a:p>
      </dgm:t>
    </dgm:pt>
    <dgm:pt modelId="{6FB0D2C6-7C56-4A94-8277-B7602A6EDFBA}" type="sibTrans" cxnId="{CCA8C340-AADE-4299-BB71-DE1975D53C0D}">
      <dgm:prSet/>
      <dgm:spPr/>
      <dgm:t>
        <a:bodyPr/>
        <a:lstStyle/>
        <a:p>
          <a:endParaRPr lang="en-US"/>
        </a:p>
      </dgm:t>
    </dgm:pt>
    <dgm:pt modelId="{B37BDFA9-9876-4440-A274-DB967E8490CA}">
      <dgm:prSet/>
      <dgm:spPr/>
      <dgm:t>
        <a:bodyPr/>
        <a:lstStyle/>
        <a:p>
          <a:r>
            <a:rPr lang="en-US" dirty="0"/>
            <a:t>Massachusetts Department of Public Health</a:t>
          </a:r>
        </a:p>
      </dgm:t>
    </dgm:pt>
    <dgm:pt modelId="{29DBBE32-0F89-49D6-9D38-E27325AE311B}" type="parTrans" cxnId="{C1222ECE-D23E-4FCC-A96A-AA3596C1E7EC}">
      <dgm:prSet/>
      <dgm:spPr/>
      <dgm:t>
        <a:bodyPr/>
        <a:lstStyle/>
        <a:p>
          <a:endParaRPr lang="en-US"/>
        </a:p>
      </dgm:t>
    </dgm:pt>
    <dgm:pt modelId="{92EA14AC-213E-4FCD-9D86-4AFA4584A910}" type="sibTrans" cxnId="{C1222ECE-D23E-4FCC-A96A-AA3596C1E7EC}">
      <dgm:prSet/>
      <dgm:spPr/>
      <dgm:t>
        <a:bodyPr/>
        <a:lstStyle/>
        <a:p>
          <a:endParaRPr lang="en-US"/>
        </a:p>
      </dgm:t>
    </dgm:pt>
    <dgm:pt modelId="{28375DE7-3571-4986-A286-215D9E7234D0}">
      <dgm:prSet/>
      <dgm:spPr/>
      <dgm:t>
        <a:bodyPr/>
        <a:lstStyle/>
        <a:p>
          <a:r>
            <a:rPr lang="en-US" dirty="0"/>
            <a:t>Boston Public Schools Universal Pre-K Program</a:t>
          </a:r>
        </a:p>
      </dgm:t>
    </dgm:pt>
    <dgm:pt modelId="{794D56EB-8C9C-43B5-8C78-ECC8D8A40D03}" type="parTrans" cxnId="{26B9775B-CCB2-4EFF-8433-63EDBD906ACC}">
      <dgm:prSet/>
      <dgm:spPr/>
      <dgm:t>
        <a:bodyPr/>
        <a:lstStyle/>
        <a:p>
          <a:endParaRPr lang="en-US"/>
        </a:p>
      </dgm:t>
    </dgm:pt>
    <dgm:pt modelId="{98F29677-B259-40A9-B943-43DB94EE0E3F}" type="sibTrans" cxnId="{26B9775B-CCB2-4EFF-8433-63EDBD906ACC}">
      <dgm:prSet/>
      <dgm:spPr/>
      <dgm:t>
        <a:bodyPr/>
        <a:lstStyle/>
        <a:p>
          <a:endParaRPr lang="en-US"/>
        </a:p>
      </dgm:t>
    </dgm:pt>
    <dgm:pt modelId="{1CE930F4-709F-4FB1-9919-546433066434}">
      <dgm:prSet/>
      <dgm:spPr/>
      <dgm:t>
        <a:bodyPr/>
        <a:lstStyle/>
        <a:p>
          <a:r>
            <a:rPr lang="en-US" dirty="0"/>
            <a:t>Boston Public Health Commission</a:t>
          </a:r>
        </a:p>
      </dgm:t>
    </dgm:pt>
    <dgm:pt modelId="{4388428F-C580-4B14-A01C-C7136852473D}" type="parTrans" cxnId="{A0B7856C-C3E7-4C98-BC12-F666AC97889A}">
      <dgm:prSet/>
      <dgm:spPr/>
      <dgm:t>
        <a:bodyPr/>
        <a:lstStyle/>
        <a:p>
          <a:endParaRPr lang="en-US"/>
        </a:p>
      </dgm:t>
    </dgm:pt>
    <dgm:pt modelId="{C5B4AD93-E3DF-4FD0-8B84-E4359FD66F49}" type="sibTrans" cxnId="{A0B7856C-C3E7-4C98-BC12-F666AC97889A}">
      <dgm:prSet/>
      <dgm:spPr/>
      <dgm:t>
        <a:bodyPr/>
        <a:lstStyle/>
        <a:p>
          <a:endParaRPr lang="en-US"/>
        </a:p>
      </dgm:t>
    </dgm:pt>
    <dgm:pt modelId="{E39750F6-5187-4D70-93D3-3CF557EA98AC}">
      <dgm:prSet/>
      <dgm:spPr/>
      <dgm:t>
        <a:bodyPr/>
        <a:lstStyle/>
        <a:p>
          <a:r>
            <a:rPr lang="en-US" dirty="0"/>
            <a:t>The Community Builders</a:t>
          </a:r>
        </a:p>
      </dgm:t>
    </dgm:pt>
    <dgm:pt modelId="{F6CD98A5-2987-471B-ABF4-EC44B5132583}" type="parTrans" cxnId="{06E65770-BE6C-4A3B-92EF-A1CE6AF75495}">
      <dgm:prSet/>
      <dgm:spPr/>
      <dgm:t>
        <a:bodyPr/>
        <a:lstStyle/>
        <a:p>
          <a:endParaRPr lang="en-US"/>
        </a:p>
      </dgm:t>
    </dgm:pt>
    <dgm:pt modelId="{362DC8F5-4A98-4558-9497-92D75ED416AC}" type="sibTrans" cxnId="{06E65770-BE6C-4A3B-92EF-A1CE6AF75495}">
      <dgm:prSet/>
      <dgm:spPr/>
      <dgm:t>
        <a:bodyPr/>
        <a:lstStyle/>
        <a:p>
          <a:endParaRPr lang="en-US"/>
        </a:p>
      </dgm:t>
    </dgm:pt>
    <dgm:pt modelId="{57DD9FC0-2834-4DBB-9F52-A2EA43AD57A8}" type="pres">
      <dgm:prSet presAssocID="{6718196B-3438-4B72-87FB-FD9254F44593}" presName="diagram" presStyleCnt="0">
        <dgm:presLayoutVars>
          <dgm:dir/>
          <dgm:resizeHandles val="exact"/>
        </dgm:presLayoutVars>
      </dgm:prSet>
      <dgm:spPr/>
    </dgm:pt>
    <dgm:pt modelId="{758F7342-4018-441D-A941-B8C88D14AF5D}" type="pres">
      <dgm:prSet presAssocID="{261D7494-ADBA-4CBE-8C76-2F688B963DA1}" presName="node" presStyleLbl="node1" presStyleIdx="0" presStyleCnt="7">
        <dgm:presLayoutVars>
          <dgm:bulletEnabled val="1"/>
        </dgm:presLayoutVars>
      </dgm:prSet>
      <dgm:spPr/>
    </dgm:pt>
    <dgm:pt modelId="{8A1CEE99-314F-42FA-A1B0-B3A62637CD90}" type="pres">
      <dgm:prSet presAssocID="{FC21002F-D186-41A1-B521-2BF3875406CA}" presName="sibTrans" presStyleCnt="0"/>
      <dgm:spPr/>
    </dgm:pt>
    <dgm:pt modelId="{A916375C-D9EA-4BB1-9BD5-1098D84C2910}" type="pres">
      <dgm:prSet presAssocID="{F81095F3-445A-4979-A7EC-B7D68E20597E}" presName="node" presStyleLbl="node1" presStyleIdx="1" presStyleCnt="7">
        <dgm:presLayoutVars>
          <dgm:bulletEnabled val="1"/>
        </dgm:presLayoutVars>
      </dgm:prSet>
      <dgm:spPr/>
    </dgm:pt>
    <dgm:pt modelId="{D35A89C5-4D26-4754-A398-CA9EE866E245}" type="pres">
      <dgm:prSet presAssocID="{6FB0D2C6-7C56-4A94-8277-B7602A6EDFBA}" presName="sibTrans" presStyleCnt="0"/>
      <dgm:spPr/>
    </dgm:pt>
    <dgm:pt modelId="{F09EFFBE-FC47-4A3D-8F5C-822553C7B8E5}" type="pres">
      <dgm:prSet presAssocID="{B37BDFA9-9876-4440-A274-DB967E8490CA}" presName="node" presStyleLbl="node1" presStyleIdx="2" presStyleCnt="7">
        <dgm:presLayoutVars>
          <dgm:bulletEnabled val="1"/>
        </dgm:presLayoutVars>
      </dgm:prSet>
      <dgm:spPr/>
    </dgm:pt>
    <dgm:pt modelId="{F00248B6-5791-4458-ABAD-98B5CFCBCFFD}" type="pres">
      <dgm:prSet presAssocID="{92EA14AC-213E-4FCD-9D86-4AFA4584A910}" presName="sibTrans" presStyleCnt="0"/>
      <dgm:spPr/>
    </dgm:pt>
    <dgm:pt modelId="{2564D28C-8C86-437F-BAE9-87D88C1B3921}" type="pres">
      <dgm:prSet presAssocID="{28375DE7-3571-4986-A286-215D9E7234D0}" presName="node" presStyleLbl="node1" presStyleIdx="3" presStyleCnt="7">
        <dgm:presLayoutVars>
          <dgm:bulletEnabled val="1"/>
        </dgm:presLayoutVars>
      </dgm:prSet>
      <dgm:spPr/>
    </dgm:pt>
    <dgm:pt modelId="{F759B6CC-D0F8-4857-B4F4-5D4746326BB3}" type="pres">
      <dgm:prSet presAssocID="{98F29677-B259-40A9-B943-43DB94EE0E3F}" presName="sibTrans" presStyleCnt="0"/>
      <dgm:spPr/>
    </dgm:pt>
    <dgm:pt modelId="{4E15BEAD-C2CF-42CE-86EF-CD8346CB4D85}" type="pres">
      <dgm:prSet presAssocID="{1CE930F4-709F-4FB1-9919-546433066434}" presName="node" presStyleLbl="node1" presStyleIdx="4" presStyleCnt="7">
        <dgm:presLayoutVars>
          <dgm:bulletEnabled val="1"/>
        </dgm:presLayoutVars>
      </dgm:prSet>
      <dgm:spPr/>
    </dgm:pt>
    <dgm:pt modelId="{30EA8459-D88D-47EA-9A6A-D5233C4DFDA6}" type="pres">
      <dgm:prSet presAssocID="{C5B4AD93-E3DF-4FD0-8B84-E4359FD66F49}" presName="sibTrans" presStyleCnt="0"/>
      <dgm:spPr/>
    </dgm:pt>
    <dgm:pt modelId="{7663B072-CF93-45D6-A489-C8C0881A47E7}" type="pres">
      <dgm:prSet presAssocID="{E39750F6-5187-4D70-93D3-3CF557EA98AC}" presName="node" presStyleLbl="node1" presStyleIdx="5" presStyleCnt="7">
        <dgm:presLayoutVars>
          <dgm:bulletEnabled val="1"/>
        </dgm:presLayoutVars>
      </dgm:prSet>
      <dgm:spPr/>
    </dgm:pt>
    <dgm:pt modelId="{87C05715-FE5F-4371-A73B-3457C8175911}" type="pres">
      <dgm:prSet presAssocID="{362DC8F5-4A98-4558-9497-92D75ED416AC}" presName="sibTrans" presStyleCnt="0"/>
      <dgm:spPr/>
    </dgm:pt>
    <dgm:pt modelId="{DE850C67-F4C3-44BC-B167-F308E67028E6}" type="pres">
      <dgm:prSet presAssocID="{E3671862-A529-4840-ACEA-CCD6DDACA9BE}" presName="node" presStyleLbl="node1" presStyleIdx="6" presStyleCnt="7">
        <dgm:presLayoutVars>
          <dgm:bulletEnabled val="1"/>
        </dgm:presLayoutVars>
      </dgm:prSet>
      <dgm:spPr/>
    </dgm:pt>
  </dgm:ptLst>
  <dgm:cxnLst>
    <dgm:cxn modelId="{4BAF2B3F-5788-4DE3-8BFB-9E48EB2F4A5E}" type="presOf" srcId="{E39750F6-5187-4D70-93D3-3CF557EA98AC}" destId="{7663B072-CF93-45D6-A489-C8C0881A47E7}" srcOrd="0" destOrd="0" presId="urn:microsoft.com/office/officeart/2005/8/layout/default"/>
    <dgm:cxn modelId="{D6A95240-CDE9-4B20-9520-DD5ECC5F7DFE}" type="presOf" srcId="{28375DE7-3571-4986-A286-215D9E7234D0}" destId="{2564D28C-8C86-437F-BAE9-87D88C1B3921}" srcOrd="0" destOrd="0" presId="urn:microsoft.com/office/officeart/2005/8/layout/default"/>
    <dgm:cxn modelId="{CCA8C340-AADE-4299-BB71-DE1975D53C0D}" srcId="{6718196B-3438-4B72-87FB-FD9254F44593}" destId="{F81095F3-445A-4979-A7EC-B7D68E20597E}" srcOrd="1" destOrd="0" parTransId="{D6774A87-EDEC-4738-A749-50A2D48E85BC}" sibTransId="{6FB0D2C6-7C56-4A94-8277-B7602A6EDFBA}"/>
    <dgm:cxn modelId="{26B9775B-CCB2-4EFF-8433-63EDBD906ACC}" srcId="{6718196B-3438-4B72-87FB-FD9254F44593}" destId="{28375DE7-3571-4986-A286-215D9E7234D0}" srcOrd="3" destOrd="0" parTransId="{794D56EB-8C9C-43B5-8C78-ECC8D8A40D03}" sibTransId="{98F29677-B259-40A9-B943-43DB94EE0E3F}"/>
    <dgm:cxn modelId="{D2A23B63-FC9C-4162-A894-F238FDF87AF0}" srcId="{6718196B-3438-4B72-87FB-FD9254F44593}" destId="{E3671862-A529-4840-ACEA-CCD6DDACA9BE}" srcOrd="6" destOrd="0" parTransId="{74823849-82AE-4E12-BC9A-407A05FE958E}" sibTransId="{737F0025-44F8-496D-8E38-7AC92580EEB7}"/>
    <dgm:cxn modelId="{2EBE8A6A-B777-4604-85BB-607E8ABEA70E}" type="presOf" srcId="{1CE930F4-709F-4FB1-9919-546433066434}" destId="{4E15BEAD-C2CF-42CE-86EF-CD8346CB4D85}" srcOrd="0" destOrd="0" presId="urn:microsoft.com/office/officeart/2005/8/layout/default"/>
    <dgm:cxn modelId="{A0B7856C-C3E7-4C98-BC12-F666AC97889A}" srcId="{6718196B-3438-4B72-87FB-FD9254F44593}" destId="{1CE930F4-709F-4FB1-9919-546433066434}" srcOrd="4" destOrd="0" parTransId="{4388428F-C580-4B14-A01C-C7136852473D}" sibTransId="{C5B4AD93-E3DF-4FD0-8B84-E4359FD66F49}"/>
    <dgm:cxn modelId="{06E65770-BE6C-4A3B-92EF-A1CE6AF75495}" srcId="{6718196B-3438-4B72-87FB-FD9254F44593}" destId="{E39750F6-5187-4D70-93D3-3CF557EA98AC}" srcOrd="5" destOrd="0" parTransId="{F6CD98A5-2987-471B-ABF4-EC44B5132583}" sibTransId="{362DC8F5-4A98-4558-9497-92D75ED416AC}"/>
    <dgm:cxn modelId="{A0A264A1-75BC-48A9-8618-A4E51FB4FDF4}" type="presOf" srcId="{6718196B-3438-4B72-87FB-FD9254F44593}" destId="{57DD9FC0-2834-4DBB-9F52-A2EA43AD57A8}" srcOrd="0" destOrd="0" presId="urn:microsoft.com/office/officeart/2005/8/layout/default"/>
    <dgm:cxn modelId="{3A4A6CA9-3BFD-4AB6-BC95-6D07BCE35FD5}" type="presOf" srcId="{E3671862-A529-4840-ACEA-CCD6DDACA9BE}" destId="{DE850C67-F4C3-44BC-B167-F308E67028E6}" srcOrd="0" destOrd="0" presId="urn:microsoft.com/office/officeart/2005/8/layout/default"/>
    <dgm:cxn modelId="{66D3CCAB-18CD-4ABC-96F3-329F9CEE516E}" type="presOf" srcId="{261D7494-ADBA-4CBE-8C76-2F688B963DA1}" destId="{758F7342-4018-441D-A941-B8C88D14AF5D}" srcOrd="0" destOrd="0" presId="urn:microsoft.com/office/officeart/2005/8/layout/default"/>
    <dgm:cxn modelId="{642834BB-5991-46EC-AC94-80CE24A63526}" type="presOf" srcId="{F81095F3-445A-4979-A7EC-B7D68E20597E}" destId="{A916375C-D9EA-4BB1-9BD5-1098D84C2910}" srcOrd="0" destOrd="0" presId="urn:microsoft.com/office/officeart/2005/8/layout/default"/>
    <dgm:cxn modelId="{545E1AC2-2061-409D-B299-5D63115AB030}" type="presOf" srcId="{B37BDFA9-9876-4440-A274-DB967E8490CA}" destId="{F09EFFBE-FC47-4A3D-8F5C-822553C7B8E5}" srcOrd="0" destOrd="0" presId="urn:microsoft.com/office/officeart/2005/8/layout/default"/>
    <dgm:cxn modelId="{C1222ECE-D23E-4FCC-A96A-AA3596C1E7EC}" srcId="{6718196B-3438-4B72-87FB-FD9254F44593}" destId="{B37BDFA9-9876-4440-A274-DB967E8490CA}" srcOrd="2" destOrd="0" parTransId="{29DBBE32-0F89-49D6-9D38-E27325AE311B}" sibTransId="{92EA14AC-213E-4FCD-9D86-4AFA4584A910}"/>
    <dgm:cxn modelId="{AC88CFE7-198C-4C23-82D1-E0D028B963FD}" srcId="{6718196B-3438-4B72-87FB-FD9254F44593}" destId="{261D7494-ADBA-4CBE-8C76-2F688B963DA1}" srcOrd="0" destOrd="0" parTransId="{C686EDC7-06E5-4FD1-8C30-FCF3305E8518}" sibTransId="{FC21002F-D186-41A1-B521-2BF3875406CA}"/>
    <dgm:cxn modelId="{E9F3AAA4-86D2-4690-A39B-E8E5321257AF}" type="presParOf" srcId="{57DD9FC0-2834-4DBB-9F52-A2EA43AD57A8}" destId="{758F7342-4018-441D-A941-B8C88D14AF5D}" srcOrd="0" destOrd="0" presId="urn:microsoft.com/office/officeart/2005/8/layout/default"/>
    <dgm:cxn modelId="{C7B76101-488F-45C5-AD54-9935E5B27141}" type="presParOf" srcId="{57DD9FC0-2834-4DBB-9F52-A2EA43AD57A8}" destId="{8A1CEE99-314F-42FA-A1B0-B3A62637CD90}" srcOrd="1" destOrd="0" presId="urn:microsoft.com/office/officeart/2005/8/layout/default"/>
    <dgm:cxn modelId="{7A57B983-4D11-47DD-8C05-99EE207D485F}" type="presParOf" srcId="{57DD9FC0-2834-4DBB-9F52-A2EA43AD57A8}" destId="{A916375C-D9EA-4BB1-9BD5-1098D84C2910}" srcOrd="2" destOrd="0" presId="urn:microsoft.com/office/officeart/2005/8/layout/default"/>
    <dgm:cxn modelId="{BF450A2C-3717-4BED-A741-CDA737E75574}" type="presParOf" srcId="{57DD9FC0-2834-4DBB-9F52-A2EA43AD57A8}" destId="{D35A89C5-4D26-4754-A398-CA9EE866E245}" srcOrd="3" destOrd="0" presId="urn:microsoft.com/office/officeart/2005/8/layout/default"/>
    <dgm:cxn modelId="{D8A3A172-6B57-40C6-A580-C10A286BBC46}" type="presParOf" srcId="{57DD9FC0-2834-4DBB-9F52-A2EA43AD57A8}" destId="{F09EFFBE-FC47-4A3D-8F5C-822553C7B8E5}" srcOrd="4" destOrd="0" presId="urn:microsoft.com/office/officeart/2005/8/layout/default"/>
    <dgm:cxn modelId="{E21E2CEA-FF88-4F4B-8D70-965D02B7AE65}" type="presParOf" srcId="{57DD9FC0-2834-4DBB-9F52-A2EA43AD57A8}" destId="{F00248B6-5791-4458-ABAD-98B5CFCBCFFD}" srcOrd="5" destOrd="0" presId="urn:microsoft.com/office/officeart/2005/8/layout/default"/>
    <dgm:cxn modelId="{67B771CA-2758-4740-8AD4-E09C9500BC55}" type="presParOf" srcId="{57DD9FC0-2834-4DBB-9F52-A2EA43AD57A8}" destId="{2564D28C-8C86-437F-BAE9-87D88C1B3921}" srcOrd="6" destOrd="0" presId="urn:microsoft.com/office/officeart/2005/8/layout/default"/>
    <dgm:cxn modelId="{9D8D2BDB-FE46-4036-A3AF-DDFF465AD9E9}" type="presParOf" srcId="{57DD9FC0-2834-4DBB-9F52-A2EA43AD57A8}" destId="{F759B6CC-D0F8-4857-B4F4-5D4746326BB3}" srcOrd="7" destOrd="0" presId="urn:microsoft.com/office/officeart/2005/8/layout/default"/>
    <dgm:cxn modelId="{641B3CDD-425A-4AF2-A998-FE941E8BD640}" type="presParOf" srcId="{57DD9FC0-2834-4DBB-9F52-A2EA43AD57A8}" destId="{4E15BEAD-C2CF-42CE-86EF-CD8346CB4D85}" srcOrd="8" destOrd="0" presId="urn:microsoft.com/office/officeart/2005/8/layout/default"/>
    <dgm:cxn modelId="{9FCF3603-C19D-4466-A36F-D8CCEFCBAA8C}" type="presParOf" srcId="{57DD9FC0-2834-4DBB-9F52-A2EA43AD57A8}" destId="{30EA8459-D88D-47EA-9A6A-D5233C4DFDA6}" srcOrd="9" destOrd="0" presId="urn:microsoft.com/office/officeart/2005/8/layout/default"/>
    <dgm:cxn modelId="{5E980CF8-1D40-445B-8CE6-3C9FF19CD6EC}" type="presParOf" srcId="{57DD9FC0-2834-4DBB-9F52-A2EA43AD57A8}" destId="{7663B072-CF93-45D6-A489-C8C0881A47E7}" srcOrd="10" destOrd="0" presId="urn:microsoft.com/office/officeart/2005/8/layout/default"/>
    <dgm:cxn modelId="{1B7EC9BF-0FF8-4D5A-9598-435FAD2D2B06}" type="presParOf" srcId="{57DD9FC0-2834-4DBB-9F52-A2EA43AD57A8}" destId="{87C05715-FE5F-4371-A73B-3457C8175911}" srcOrd="11" destOrd="0" presId="urn:microsoft.com/office/officeart/2005/8/layout/default"/>
    <dgm:cxn modelId="{6D647A93-5799-4E18-90F7-3C855C47A76A}" type="presParOf" srcId="{57DD9FC0-2834-4DBB-9F52-A2EA43AD57A8}" destId="{DE850C67-F4C3-44BC-B167-F308E67028E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CA3A2-6949-40B6-A921-12C9D67BDB99}">
      <dsp:nvSpPr>
        <dsp:cNvPr id="0" name=""/>
        <dsp:cNvSpPr/>
      </dsp:nvSpPr>
      <dsp:spPr>
        <a:xfrm>
          <a:off x="5514324" y="2389"/>
          <a:ext cx="1481277" cy="14812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Summer Public Health</a:t>
          </a:r>
        </a:p>
      </dsp:txBody>
      <dsp:txXfrm>
        <a:off x="5731252" y="219317"/>
        <a:ext cx="1047421" cy="1047421"/>
      </dsp:txXfrm>
    </dsp:sp>
    <dsp:sp modelId="{07CC3BFD-E7F9-4620-A922-04995E8DFEEC}">
      <dsp:nvSpPr>
        <dsp:cNvPr id="0" name=""/>
        <dsp:cNvSpPr/>
      </dsp:nvSpPr>
      <dsp:spPr>
        <a:xfrm rot="1800000">
          <a:off x="7011706" y="1043793"/>
          <a:ext cx="394300" cy="499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7019630" y="1114207"/>
        <a:ext cx="276010" cy="299959"/>
      </dsp:txXfrm>
    </dsp:sp>
    <dsp:sp modelId="{4D73C44C-9A53-40BC-944B-06F1C60DF511}">
      <dsp:nvSpPr>
        <dsp:cNvPr id="0" name=""/>
        <dsp:cNvSpPr/>
      </dsp:nvSpPr>
      <dsp:spPr>
        <a:xfrm>
          <a:off x="7441439" y="1115009"/>
          <a:ext cx="1481277" cy="1481277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School Year Medical</a:t>
          </a:r>
        </a:p>
      </dsp:txBody>
      <dsp:txXfrm>
        <a:off x="7658367" y="1331937"/>
        <a:ext cx="1047421" cy="1047421"/>
      </dsp:txXfrm>
    </dsp:sp>
    <dsp:sp modelId="{991571BA-E3DF-4729-8FB3-FF6BDAA3C401}">
      <dsp:nvSpPr>
        <dsp:cNvPr id="0" name=""/>
        <dsp:cNvSpPr/>
      </dsp:nvSpPr>
      <dsp:spPr>
        <a:xfrm rot="5400000">
          <a:off x="7984928" y="2707143"/>
          <a:ext cx="394300" cy="499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8044073" y="2747984"/>
        <a:ext cx="276010" cy="299959"/>
      </dsp:txXfrm>
    </dsp:sp>
    <dsp:sp modelId="{74324922-6735-4BB7-811B-741E289EB373}">
      <dsp:nvSpPr>
        <dsp:cNvPr id="0" name=""/>
        <dsp:cNvSpPr/>
      </dsp:nvSpPr>
      <dsp:spPr>
        <a:xfrm>
          <a:off x="7441439" y="3340250"/>
          <a:ext cx="1481277" cy="1481277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Summer Public Health</a:t>
          </a:r>
        </a:p>
      </dsp:txBody>
      <dsp:txXfrm>
        <a:off x="7658367" y="3557178"/>
        <a:ext cx="1047421" cy="1047421"/>
      </dsp:txXfrm>
    </dsp:sp>
    <dsp:sp modelId="{1C0783E6-AFFD-487D-BCCE-102899CDBF00}">
      <dsp:nvSpPr>
        <dsp:cNvPr id="0" name=""/>
        <dsp:cNvSpPr/>
      </dsp:nvSpPr>
      <dsp:spPr>
        <a:xfrm rot="9000000">
          <a:off x="7031035" y="4381654"/>
          <a:ext cx="394300" cy="499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 rot="10800000">
        <a:off x="7141401" y="4452068"/>
        <a:ext cx="276010" cy="299959"/>
      </dsp:txXfrm>
    </dsp:sp>
    <dsp:sp modelId="{B8D8DFB4-C618-452A-A8B9-CDCDB33BBDBB}">
      <dsp:nvSpPr>
        <dsp:cNvPr id="0" name=""/>
        <dsp:cNvSpPr/>
      </dsp:nvSpPr>
      <dsp:spPr>
        <a:xfrm>
          <a:off x="5514324" y="4452870"/>
          <a:ext cx="1481277" cy="1481277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School Year Medical</a:t>
          </a:r>
        </a:p>
      </dsp:txBody>
      <dsp:txXfrm>
        <a:off x="5731252" y="4669798"/>
        <a:ext cx="1047421" cy="1047421"/>
      </dsp:txXfrm>
    </dsp:sp>
    <dsp:sp modelId="{D849430A-EC58-49E6-B340-6B6EFBEF15FF}">
      <dsp:nvSpPr>
        <dsp:cNvPr id="0" name=""/>
        <dsp:cNvSpPr/>
      </dsp:nvSpPr>
      <dsp:spPr>
        <a:xfrm rot="12600000">
          <a:off x="5103920" y="4392813"/>
          <a:ext cx="394300" cy="499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 rot="10800000">
        <a:off x="5214286" y="4522372"/>
        <a:ext cx="276010" cy="299959"/>
      </dsp:txXfrm>
    </dsp:sp>
    <dsp:sp modelId="{94E0C106-C269-49C6-B6DD-1B13CCAE3DB8}">
      <dsp:nvSpPr>
        <dsp:cNvPr id="0" name=""/>
        <dsp:cNvSpPr/>
      </dsp:nvSpPr>
      <dsp:spPr>
        <a:xfrm>
          <a:off x="3587209" y="3340250"/>
          <a:ext cx="1481277" cy="1481277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Summer Public Health</a:t>
          </a:r>
        </a:p>
      </dsp:txBody>
      <dsp:txXfrm>
        <a:off x="3804137" y="3557178"/>
        <a:ext cx="1047421" cy="1047421"/>
      </dsp:txXfrm>
    </dsp:sp>
    <dsp:sp modelId="{7B11D65C-97CD-44B4-BC2A-52439327B910}">
      <dsp:nvSpPr>
        <dsp:cNvPr id="0" name=""/>
        <dsp:cNvSpPr/>
      </dsp:nvSpPr>
      <dsp:spPr>
        <a:xfrm rot="16200000">
          <a:off x="4130698" y="2729462"/>
          <a:ext cx="394300" cy="499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4189843" y="2888593"/>
        <a:ext cx="276010" cy="299959"/>
      </dsp:txXfrm>
    </dsp:sp>
    <dsp:sp modelId="{618F24CB-A940-4E87-A0CD-6A261F81458A}">
      <dsp:nvSpPr>
        <dsp:cNvPr id="0" name=""/>
        <dsp:cNvSpPr/>
      </dsp:nvSpPr>
      <dsp:spPr>
        <a:xfrm>
          <a:off x="3587209" y="1115009"/>
          <a:ext cx="1481277" cy="1481277"/>
        </a:xfrm>
        <a:prstGeom prst="ellipse">
          <a:avLst/>
        </a:prstGeom>
        <a:solidFill>
          <a:schemeClr val="accent3">
            <a:hueOff val="9855406"/>
            <a:satOff val="-53278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School Year Medical</a:t>
          </a:r>
        </a:p>
      </dsp:txBody>
      <dsp:txXfrm>
        <a:off x="3804137" y="1331937"/>
        <a:ext cx="1047421" cy="1047421"/>
      </dsp:txXfrm>
    </dsp:sp>
    <dsp:sp modelId="{6019AF0C-0744-4DD2-99B7-0F58B309F77F}">
      <dsp:nvSpPr>
        <dsp:cNvPr id="0" name=""/>
        <dsp:cNvSpPr/>
      </dsp:nvSpPr>
      <dsp:spPr>
        <a:xfrm rot="19800000">
          <a:off x="5084591" y="1054952"/>
          <a:ext cx="394300" cy="499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855406"/>
            <a:satOff val="-53278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092515" y="1184511"/>
        <a:ext cx="276010" cy="299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F7342-4018-441D-A941-B8C88D14AF5D}">
      <dsp:nvSpPr>
        <dsp:cNvPr id="0" name=""/>
        <dsp:cNvSpPr/>
      </dsp:nvSpPr>
      <dsp:spPr>
        <a:xfrm>
          <a:off x="2892" y="527795"/>
          <a:ext cx="2294622" cy="13767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Boston Children’s Hospital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Office of Community Health </a:t>
          </a:r>
        </a:p>
      </dsp:txBody>
      <dsp:txXfrm>
        <a:off x="2892" y="527795"/>
        <a:ext cx="2294622" cy="1376773"/>
      </dsp:txXfrm>
    </dsp:sp>
    <dsp:sp modelId="{A916375C-D9EA-4BB1-9BD5-1098D84C2910}">
      <dsp:nvSpPr>
        <dsp:cNvPr id="0" name=""/>
        <dsp:cNvSpPr/>
      </dsp:nvSpPr>
      <dsp:spPr>
        <a:xfrm>
          <a:off x="2526977" y="527795"/>
          <a:ext cx="2294622" cy="1376773"/>
        </a:xfrm>
        <a:prstGeom prst="rect">
          <a:avLst/>
        </a:prstGeom>
        <a:solidFill>
          <a:schemeClr val="accent5">
            <a:hueOff val="1812501"/>
            <a:satOff val="-10581"/>
            <a:lumOff val="-8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 Association of Community Health Workers</a:t>
          </a:r>
        </a:p>
      </dsp:txBody>
      <dsp:txXfrm>
        <a:off x="2526977" y="527795"/>
        <a:ext cx="2294622" cy="1376773"/>
      </dsp:txXfrm>
    </dsp:sp>
    <dsp:sp modelId="{F09EFFBE-FC47-4A3D-8F5C-822553C7B8E5}">
      <dsp:nvSpPr>
        <dsp:cNvPr id="0" name=""/>
        <dsp:cNvSpPr/>
      </dsp:nvSpPr>
      <dsp:spPr>
        <a:xfrm>
          <a:off x="5051062" y="527795"/>
          <a:ext cx="2294622" cy="1376773"/>
        </a:xfrm>
        <a:prstGeom prst="rect">
          <a:avLst/>
        </a:prstGeom>
        <a:solidFill>
          <a:schemeClr val="accent5">
            <a:hueOff val="3625003"/>
            <a:satOff val="-21162"/>
            <a:lumOff val="-1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Massachusetts Department of Public Health</a:t>
          </a:r>
        </a:p>
      </dsp:txBody>
      <dsp:txXfrm>
        <a:off x="5051062" y="527795"/>
        <a:ext cx="2294622" cy="1376773"/>
      </dsp:txXfrm>
    </dsp:sp>
    <dsp:sp modelId="{2564D28C-8C86-437F-BAE9-87D88C1B3921}">
      <dsp:nvSpPr>
        <dsp:cNvPr id="0" name=""/>
        <dsp:cNvSpPr/>
      </dsp:nvSpPr>
      <dsp:spPr>
        <a:xfrm>
          <a:off x="7575147" y="527795"/>
          <a:ext cx="2294622" cy="1376773"/>
        </a:xfrm>
        <a:prstGeom prst="rect">
          <a:avLst/>
        </a:prstGeom>
        <a:solidFill>
          <a:schemeClr val="accent5">
            <a:hueOff val="5437504"/>
            <a:satOff val="-31742"/>
            <a:lumOff val="-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Boston Public Schools Universal Pre-K Program</a:t>
          </a:r>
        </a:p>
      </dsp:txBody>
      <dsp:txXfrm>
        <a:off x="7575147" y="527795"/>
        <a:ext cx="2294622" cy="1376773"/>
      </dsp:txXfrm>
    </dsp:sp>
    <dsp:sp modelId="{4E15BEAD-C2CF-42CE-86EF-CD8346CB4D85}">
      <dsp:nvSpPr>
        <dsp:cNvPr id="0" name=""/>
        <dsp:cNvSpPr/>
      </dsp:nvSpPr>
      <dsp:spPr>
        <a:xfrm>
          <a:off x="1264934" y="2134031"/>
          <a:ext cx="2294622" cy="1376773"/>
        </a:xfrm>
        <a:prstGeom prst="rect">
          <a:avLst/>
        </a:prstGeom>
        <a:solidFill>
          <a:schemeClr val="accent5">
            <a:hueOff val="7250006"/>
            <a:satOff val="-42323"/>
            <a:lumOff val="-33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Boston Public Health Commission</a:t>
          </a:r>
        </a:p>
      </dsp:txBody>
      <dsp:txXfrm>
        <a:off x="1264934" y="2134031"/>
        <a:ext cx="2294622" cy="1376773"/>
      </dsp:txXfrm>
    </dsp:sp>
    <dsp:sp modelId="{7663B072-CF93-45D6-A489-C8C0881A47E7}">
      <dsp:nvSpPr>
        <dsp:cNvPr id="0" name=""/>
        <dsp:cNvSpPr/>
      </dsp:nvSpPr>
      <dsp:spPr>
        <a:xfrm>
          <a:off x="3789020" y="2134031"/>
          <a:ext cx="2294622" cy="1376773"/>
        </a:xfrm>
        <a:prstGeom prst="rect">
          <a:avLst/>
        </a:prstGeom>
        <a:solidFill>
          <a:schemeClr val="accent5">
            <a:hueOff val="9062507"/>
            <a:satOff val="-52904"/>
            <a:lumOff val="-42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Community Builders</a:t>
          </a:r>
        </a:p>
      </dsp:txBody>
      <dsp:txXfrm>
        <a:off x="3789020" y="2134031"/>
        <a:ext cx="2294622" cy="1376773"/>
      </dsp:txXfrm>
    </dsp:sp>
    <dsp:sp modelId="{DE850C67-F4C3-44BC-B167-F308E67028E6}">
      <dsp:nvSpPr>
        <dsp:cNvPr id="0" name=""/>
        <dsp:cNvSpPr/>
      </dsp:nvSpPr>
      <dsp:spPr>
        <a:xfrm>
          <a:off x="6313105" y="2134031"/>
          <a:ext cx="2294622" cy="1376773"/>
        </a:xfrm>
        <a:prstGeom prst="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Cambridge Health Department </a:t>
          </a:r>
        </a:p>
      </dsp:txBody>
      <dsp:txXfrm>
        <a:off x="6313105" y="2134031"/>
        <a:ext cx="2294622" cy="1376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7EEE4-96BC-410C-9FD5-D96B626A3490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5121D-1590-4FC5-B93A-12B5088162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2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Karen welcome </a:t>
            </a:r>
          </a:p>
          <a:p>
            <a:r>
              <a:rPr lang="en-US" dirty="0"/>
              <a:t>Intros from Karen, </a:t>
            </a:r>
            <a:r>
              <a:rPr lang="en-US" dirty="0" err="1"/>
              <a:t>Bekka</a:t>
            </a:r>
            <a:r>
              <a:rPr lang="en-US" dirty="0"/>
              <a:t>, and Shoba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5121D-1590-4FC5-B93A-12B5088162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9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5121D-1590-4FC5-B93A-12B5088162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02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Bekka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5121D-1590-4FC5-B93A-12B5088162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50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5B9BD5"/>
              </a:buClr>
              <a:buFont typeface="Symbol" panose="05050102010706020507" pitchFamily="18" charset="2"/>
              <a:buNone/>
              <a:tabLst>
                <a:tab pos="228600" algn="l"/>
              </a:tabLst>
            </a:pPr>
            <a:r>
              <a:rPr lang="en-US" sz="1000" dirty="0" err="1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Bekka</a:t>
            </a:r>
            <a:endParaRPr lang="en-US" sz="1000" dirty="0">
              <a:solidFill>
                <a:srgbClr val="40404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5121D-1590-4FC5-B93A-12B50881629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1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5B9BD5"/>
              </a:buClr>
              <a:buFont typeface="Symbol" panose="05050102010706020507" pitchFamily="18" charset="2"/>
              <a:buNone/>
              <a:tabLst>
                <a:tab pos="228600" algn="l"/>
              </a:tabLst>
            </a:pPr>
            <a:endParaRPr lang="en-US" sz="1000" dirty="0">
              <a:solidFill>
                <a:srgbClr val="40404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5121D-1590-4FC5-B93A-12B50881629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81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5121D-1590-4FC5-B93A-12B50881629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58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5121D-1590-4FC5-B93A-12B50881629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12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5121D-1590-4FC5-B93A-12B50881629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6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mmunity@catalyst.harvard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/>
              <a:t>Harvard Catalyst </a:t>
            </a:r>
            <a:br>
              <a:rPr lang="en-US" sz="4400" cap="none" dirty="0"/>
            </a:br>
            <a:r>
              <a:rPr lang="en-US" sz="4400" cap="none" dirty="0"/>
              <a:t>Community Engagement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MCH Seminar</a:t>
            </a:r>
          </a:p>
          <a:p>
            <a:r>
              <a:rPr lang="en-US" dirty="0"/>
              <a:t>September 13, 2022</a:t>
            </a:r>
          </a:p>
        </p:txBody>
      </p:sp>
    </p:spTree>
    <p:extLst>
      <p:ext uri="{BB962C8B-B14F-4D97-AF65-F5344CB8AC3E}">
        <p14:creationId xmlns:p14="http://schemas.microsoft.com/office/powerpoint/2010/main" val="101778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80" y="1965960"/>
            <a:ext cx="8900160" cy="44549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b="1" u="sng" dirty="0"/>
              <a:t>Harvard Catalyst Community Engagement Program </a:t>
            </a:r>
            <a:r>
              <a:rPr lang="en-US" dirty="0"/>
              <a:t>seeks to increase the pace of adoption of evidence-based programs and policies to promote health, prevent disease, and eliminate disparities. </a:t>
            </a:r>
          </a:p>
          <a:p>
            <a:pPr marL="45720" indent="0" algn="ctr">
              <a:buNone/>
            </a:pPr>
            <a:r>
              <a:rPr lang="en-US" dirty="0"/>
              <a:t>In alignment with </a:t>
            </a:r>
            <a:r>
              <a:rPr lang="en-US" b="1" dirty="0"/>
              <a:t>community-identified needs and interests</a:t>
            </a:r>
            <a:r>
              <a:rPr lang="en-US" dirty="0"/>
              <a:t>, this goal will be met through a combination of implementation science, policy research, and community partnerships. </a:t>
            </a:r>
          </a:p>
          <a:p>
            <a:pPr marL="45720" indent="0" algn="ctr">
              <a:buNone/>
            </a:pPr>
            <a:r>
              <a:rPr lang="en-US" dirty="0"/>
              <a:t>The program aims to create mechanisms for high-quality engagement with community and policy stakeholders, </a:t>
            </a:r>
            <a:r>
              <a:rPr lang="en-US" b="1" dirty="0"/>
              <a:t>working collaboratively with partners </a:t>
            </a:r>
            <a:r>
              <a:rPr lang="en-US" dirty="0"/>
              <a:t>to identify opportunities for accelerating population-level outcomes while providing robust research and training opportunities in community translation and </a:t>
            </a:r>
            <a:r>
              <a:rPr lang="en-US" b="1" dirty="0"/>
              <a:t>increasing the pipeline of well-trained individuals</a:t>
            </a:r>
            <a:r>
              <a:rPr lang="en-US" dirty="0"/>
              <a:t> interested in this field.</a:t>
            </a:r>
          </a:p>
        </p:txBody>
      </p:sp>
    </p:spTree>
    <p:extLst>
      <p:ext uri="{BB962C8B-B14F-4D97-AF65-F5344CB8AC3E}">
        <p14:creationId xmlns:p14="http://schemas.microsoft.com/office/powerpoint/2010/main" val="337602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Practice Placement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sustained, bi-directional collaborations between community organizations and Harvard University via student practice placements focused on improving </a:t>
            </a:r>
            <a:r>
              <a:rPr lang="en-US" b="1" u="sng" dirty="0"/>
              <a:t>child health</a:t>
            </a:r>
            <a:r>
              <a:rPr lang="en-US" dirty="0"/>
              <a:t>, promoting cancer screening and prevention, and addressing emerging public health priorities through policy change</a:t>
            </a:r>
          </a:p>
          <a:p>
            <a:r>
              <a:rPr lang="en-US" dirty="0"/>
              <a:t>Develop practical skills and community engagement expertise of public health and medical students </a:t>
            </a:r>
          </a:p>
          <a:p>
            <a:r>
              <a:rPr lang="en-US" dirty="0"/>
              <a:t>Increase the capacity of community partners to conduct needs assessments &amp; evaluations, prepare for accreditation, and adopt evidence-based programs &amp; policies to promote health and eliminate disparities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2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34" y="563137"/>
            <a:ext cx="9875520" cy="1356360"/>
          </a:xfrm>
        </p:spPr>
        <p:txBody>
          <a:bodyPr/>
          <a:lstStyle/>
          <a:p>
            <a:r>
              <a:rPr lang="en-US" dirty="0"/>
              <a:t>Program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217131"/>
              </p:ext>
            </p:extLst>
          </p:nvPr>
        </p:nvGraphicFramePr>
        <p:xfrm>
          <a:off x="2376138" y="419100"/>
          <a:ext cx="12509927" cy="593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423" y="1687354"/>
            <a:ext cx="4990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Goals and structure based on feedback from Community Advisory Board members, Harvard Chan, and Harvard Medical School 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Sustained 1-3 year projects based on host organization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Continuity &amp; skills development ensured with Harvard Catalyst mentor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Began with cohort of MPH &amp; DrPH students in summer 2019</a:t>
            </a:r>
          </a:p>
        </p:txBody>
      </p:sp>
    </p:spTree>
    <p:extLst>
      <p:ext uri="{BB962C8B-B14F-4D97-AF65-F5344CB8AC3E}">
        <p14:creationId xmlns:p14="http://schemas.microsoft.com/office/powerpoint/2010/main" val="266648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 organization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identifying &amp; structuring long term projects suitable for student involvement</a:t>
            </a:r>
          </a:p>
          <a:p>
            <a:r>
              <a:rPr lang="en-US" dirty="0"/>
              <a:t>Support recruitment - submission of opportunity to Harvard Chan jobs and practicum board and Scholars in Medicine newsletter</a:t>
            </a:r>
          </a:p>
          <a:p>
            <a:r>
              <a:rPr lang="en-US" dirty="0"/>
              <a:t>Facilitate matching between organization and students through streamlined interview process</a:t>
            </a:r>
          </a:p>
          <a:p>
            <a:r>
              <a:rPr lang="en-US" dirty="0"/>
              <a:t>Introductory webinar and one-on-one coaching for partner organization staff. Topics may include: placement expectations, on-boarding guidelines, learning objective development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Alignment of long-term projects to Harvard Chan coursework</a:t>
            </a:r>
          </a:p>
          <a:p>
            <a:r>
              <a:rPr lang="en-US" dirty="0"/>
              <a:t>Support submission of applications for financial support</a:t>
            </a:r>
          </a:p>
          <a:p>
            <a:r>
              <a:rPr lang="en-US" dirty="0"/>
              <a:t>Training prior to practicum and throughout placement. Topics may include community engagement strategies, coalition building, needs assessment, mixed methods evaluation, focus group facilitation, IRB, skills for workplace success </a:t>
            </a:r>
          </a:p>
          <a:p>
            <a:r>
              <a:rPr lang="en-US" dirty="0"/>
              <a:t>Opportunity for co-presentations with partners at quarterly CAB meetings</a:t>
            </a:r>
          </a:p>
        </p:txBody>
      </p:sp>
    </p:spTree>
    <p:extLst>
      <p:ext uri="{BB962C8B-B14F-4D97-AF65-F5344CB8AC3E}">
        <p14:creationId xmlns:p14="http://schemas.microsoft.com/office/powerpoint/2010/main" val="171767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Host Organizations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562843"/>
              </p:ext>
            </p:extLst>
          </p:nvPr>
        </p:nvGraphicFramePr>
        <p:xfrm>
          <a:off x="1143000" y="196596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121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Contact us anytime!</a:t>
            </a:r>
          </a:p>
          <a:p>
            <a:r>
              <a:rPr lang="en-US" dirty="0">
                <a:hlinkClick r:id="rId3"/>
              </a:rPr>
              <a:t>community@catalyst.harvard.edu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49807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483</TotalTime>
  <Words>464</Words>
  <Application>Microsoft Office PowerPoint</Application>
  <PresentationFormat>Widescreen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Symbol</vt:lpstr>
      <vt:lpstr>Basis</vt:lpstr>
      <vt:lpstr>Harvard Catalyst  Community Engagement Program</vt:lpstr>
      <vt:lpstr>Program Overview</vt:lpstr>
      <vt:lpstr>Student Practice Placement Goals</vt:lpstr>
      <vt:lpstr>Program Structure</vt:lpstr>
      <vt:lpstr>Partner organization benefits</vt:lpstr>
      <vt:lpstr>Student benefits</vt:lpstr>
      <vt:lpstr>Past Host Organizations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student/community connections</dc:title>
  <dc:creator>Lee, Rebekka</dc:creator>
  <cp:lastModifiedBy>Lee, Rebekka</cp:lastModifiedBy>
  <cp:revision>36</cp:revision>
  <dcterms:created xsi:type="dcterms:W3CDTF">2018-11-27T23:33:59Z</dcterms:created>
  <dcterms:modified xsi:type="dcterms:W3CDTF">2022-09-12T20:56:45Z</dcterms:modified>
</cp:coreProperties>
</file>