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14293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9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3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4249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3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0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693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93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6BD217-8265-3847-846C-AEC0FAAE0060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7374323-2049-E141-AE8C-7A4166B143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813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mage.png"/>
          <p:cNvSpPr>
            <a:spLocks noChangeAspect="1" noChangeArrowheads="1"/>
          </p:cNvSpPr>
          <p:nvPr/>
        </p:nvSpPr>
        <p:spPr bwMode="auto">
          <a:xfrm>
            <a:off x="-1" y="-1"/>
            <a:ext cx="3195145" cy="319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678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82869" y="5840079"/>
            <a:ext cx="6737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dirty="0" smtClean="0">
                <a:solidFill>
                  <a:srgbClr val="222222"/>
                </a:solidFill>
                <a:effectLst/>
                <a:latin typeface="Arial" charset="0"/>
                <a:ea typeface="Arial" charset="0"/>
                <a:cs typeface="Arial" charset="0"/>
              </a:rPr>
              <a:t>We are a team out of Harvard, Brigham &amp; Women's Hospital, and Cleveland Clinic, with 15 people, 75% mothers, 70% minority, and 50% clinician/researchers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3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We’re hiring!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Business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We are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about to close deals with major community health systems in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We need: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Develop pitch materials and meet with potential investors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Draft grant materials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Work with thought partners from Medicaid, ACOs, community-based orgs, etc.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Clinical research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We are preparing to launch clinical projects across major MA hospitals (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MassGeneral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Brigham &amp; Women's,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We need: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Develop data tools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Mixed methods data collection, cleaning, and analysis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Work with our awesome PI, 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ob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gyn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and researcher at BWH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074" name="Picture 2" descr="https://lh4.googleusercontent.com/U99KkecMqdHtGvcXvR_2qnKUop-is_nyN_tECehzqjZowIqX3yjgxCfJHnSVvzm3ON7uAEtnNPAapcbIh-v3u3oNeM960Nhcr1ccfFWhMAubf3ocTlOMHX4NbxbnheTFqnaXe7WBC8Wh1UiIHmDLkMlaQGOpwGiMRTcKptzRVsKjrAnHJXqCHxRDQ_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049" y="5959365"/>
            <a:ext cx="589330" cy="82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8367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</TotalTime>
  <Words>127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Franklin Gothic Book</vt:lpstr>
      <vt:lpstr>Arial</vt:lpstr>
      <vt:lpstr>Crop</vt:lpstr>
      <vt:lpstr>PowerPoint Presentation</vt:lpstr>
      <vt:lpstr>We’re hiring!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Shahbazian</dc:creator>
  <cp:lastModifiedBy>Katelyn Shahbazian</cp:lastModifiedBy>
  <cp:revision>2</cp:revision>
  <dcterms:created xsi:type="dcterms:W3CDTF">2022-09-09T12:46:14Z</dcterms:created>
  <dcterms:modified xsi:type="dcterms:W3CDTF">2022-09-09T12:56:27Z</dcterms:modified>
</cp:coreProperties>
</file>