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40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BB71-FB1F-4767-B324-E019B184ED64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97DF-4B79-4493-9F1F-DB9641168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BB71-FB1F-4767-B324-E019B184ED64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97DF-4B79-4493-9F1F-DB9641168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BB71-FB1F-4767-B324-E019B184ED64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97DF-4B79-4493-9F1F-DB9641168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BB71-FB1F-4767-B324-E019B184ED64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97DF-4B79-4493-9F1F-DB9641168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BB71-FB1F-4767-B324-E019B184ED64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97DF-4B79-4493-9F1F-DB9641168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BB71-FB1F-4767-B324-E019B184ED64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97DF-4B79-4493-9F1F-DB9641168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BB71-FB1F-4767-B324-E019B184ED64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97DF-4B79-4493-9F1F-DB9641168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BB71-FB1F-4767-B324-E019B184ED64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97DF-4B79-4493-9F1F-DB9641168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BB71-FB1F-4767-B324-E019B184ED64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97DF-4B79-4493-9F1F-DB9641168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BB71-FB1F-4767-B324-E019B184ED64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97DF-4B79-4493-9F1F-DB9641168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BB71-FB1F-4767-B324-E019B184ED64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97DF-4B79-4493-9F1F-DB9641168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5BB71-FB1F-4767-B324-E019B184ED64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F97DF-4B79-4493-9F1F-DB9641168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lib.store.yahoo.net/lib/thehumansolution/kinesis-advantage-dual-legend-dvorak-qwer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045" y="76200"/>
            <a:ext cx="8022634" cy="590748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710279" y="3392880"/>
            <a:ext cx="12747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I   U</a:t>
            </a:r>
            <a:endParaRPr lang="en-US" sz="5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405479" y="2630880"/>
            <a:ext cx="381000" cy="990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3938879" y="2554680"/>
            <a:ext cx="381000" cy="990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8510879" y="1487880"/>
            <a:ext cx="152400" cy="2667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8358479" y="2630880"/>
            <a:ext cx="228600" cy="1524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712664" y="4078680"/>
            <a:ext cx="140775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Swap</a:t>
            </a:r>
          </a:p>
          <a:p>
            <a:r>
              <a:rPr lang="en-US" sz="3200" dirty="0" smtClean="0"/>
              <a:t>these 2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5310479" y="2097480"/>
            <a:ext cx="5613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R</a:t>
            </a:r>
            <a:endParaRPr lang="en-US" sz="5400" dirty="0"/>
          </a:p>
        </p:txBody>
      </p:sp>
      <p:sp>
        <p:nvSpPr>
          <p:cNvPr id="26" name="TextBox 25"/>
          <p:cNvSpPr txBox="1"/>
          <p:nvPr/>
        </p:nvSpPr>
        <p:spPr>
          <a:xfrm>
            <a:off x="6535829" y="1564080"/>
            <a:ext cx="11368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D C</a:t>
            </a:r>
            <a:endParaRPr lang="en-US" sz="5400" dirty="0"/>
          </a:p>
        </p:txBody>
      </p:sp>
      <p:sp>
        <p:nvSpPr>
          <p:cNvPr id="29" name="TextBox 28"/>
          <p:cNvSpPr txBox="1"/>
          <p:nvPr/>
        </p:nvSpPr>
        <p:spPr>
          <a:xfrm>
            <a:off x="4243679" y="1259280"/>
            <a:ext cx="120629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Swap</a:t>
            </a:r>
          </a:p>
          <a:p>
            <a:r>
              <a:rPr lang="en-US" sz="2800" dirty="0" smtClean="0"/>
              <a:t>Dvorak</a:t>
            </a:r>
          </a:p>
          <a:p>
            <a:r>
              <a:rPr lang="en-US" sz="2800" dirty="0" smtClean="0"/>
              <a:t>D, C, R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4188171" y="192480"/>
            <a:ext cx="11945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Y  P</a:t>
            </a:r>
            <a:endParaRPr lang="en-US" sz="5400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3481679" y="878280"/>
            <a:ext cx="762000" cy="1143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938879" y="802080"/>
            <a:ext cx="914400" cy="1219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98841" y="2336260"/>
            <a:ext cx="1077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Enter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3086" y="2895973"/>
            <a:ext cx="1274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Delete</a:t>
            </a:r>
          </a:p>
        </p:txBody>
      </p:sp>
      <p:sp>
        <p:nvSpPr>
          <p:cNvPr id="39" name="TextBox 38"/>
          <p:cNvSpPr txBox="1"/>
          <p:nvPr/>
        </p:nvSpPr>
        <p:spPr>
          <a:xfrm rot="17337146">
            <a:off x="2818880" y="5008788"/>
            <a:ext cx="1356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Shift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729254" y="5536660"/>
            <a:ext cx="2231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Alt               </a:t>
            </a:r>
            <a:r>
              <a:rPr lang="en-US" sz="2800" dirty="0" err="1" smtClean="0"/>
              <a:t>Alt</a:t>
            </a:r>
            <a:endParaRPr lang="en-US" sz="2800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3857127" y="4993080"/>
            <a:ext cx="18742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Ctrl        </a:t>
            </a:r>
            <a:r>
              <a:rPr lang="en-US" sz="2800" dirty="0" err="1" smtClean="0"/>
              <a:t>Ctrl</a:t>
            </a:r>
            <a:endParaRPr lang="en-US" sz="2800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2740518" y="4002480"/>
            <a:ext cx="1337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Page up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38879" y="4383480"/>
            <a:ext cx="10071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down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77000" y="3962400"/>
            <a:ext cx="1274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Delete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7291679" y="3240480"/>
            <a:ext cx="1066800" cy="914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20312301">
            <a:off x="4655385" y="4416186"/>
            <a:ext cx="1550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Home  End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4311" y="4546060"/>
            <a:ext cx="1659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Cap Lock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1195679" y="3707860"/>
            <a:ext cx="1066800" cy="914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19517" y="6088559"/>
            <a:ext cx="89482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“Smartly modified Dvorak in Kinesis” </a:t>
            </a:r>
            <a:endParaRPr lang="en-US" sz="4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39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Partners HealthCare System,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Partners Information Systems</dc:creator>
  <cp:lastModifiedBy>Partners Information Systems</cp:lastModifiedBy>
  <cp:revision>31</cp:revision>
  <dcterms:created xsi:type="dcterms:W3CDTF">2015-01-08T11:42:31Z</dcterms:created>
  <dcterms:modified xsi:type="dcterms:W3CDTF">2015-04-29T18:20:41Z</dcterms:modified>
</cp:coreProperties>
</file>