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60" r:id="rId4"/>
    <p:sldId id="261" r:id="rId5"/>
    <p:sldId id="268" r:id="rId6"/>
    <p:sldId id="262" r:id="rId7"/>
    <p:sldId id="263" r:id="rId8"/>
    <p:sldId id="264" r:id="rId9"/>
    <p:sldId id="257" r:id="rId10"/>
    <p:sldId id="259" r:id="rId11"/>
    <p:sldId id="267" r:id="rId12"/>
    <p:sldId id="265" r:id="rId13"/>
    <p:sldId id="269" r:id="rId14"/>
    <p:sldId id="271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shima" initials="a" lastIdx="1" clrIdx="0">
    <p:extLst>
      <p:ext uri="{19B8F6BF-5375-455C-9EA6-DF929625EA0E}">
        <p15:presenceInfo xmlns:p15="http://schemas.microsoft.com/office/powerpoint/2012/main" userId="ashim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08" autoAdjust="0"/>
    <p:restoredTop sz="91517" autoAdjust="0"/>
  </p:normalViewPr>
  <p:slideViewPr>
    <p:cSldViewPr>
      <p:cViewPr varScale="1">
        <p:scale>
          <a:sx n="47" d="100"/>
          <a:sy n="47" d="100"/>
        </p:scale>
        <p:origin x="115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642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13111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17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34865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91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916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28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54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016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6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316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46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09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67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8606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ecologycenter.org/factsheets/adverse-health-effects-of-plastics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124200" cy="2819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0"/>
            <a:ext cx="28194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740695"/>
            <a:ext cx="891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SUMMER SCHOOL ON HUMAN RIGHTS AND DEVELOPMENT </a:t>
            </a:r>
            <a:endParaRPr lang="en-IN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26540" y="57912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b="1" dirty="0" smtClean="0"/>
              <a:t>TUESDAY JULY 20</a:t>
            </a:r>
            <a:r>
              <a:rPr lang="en-IN" sz="3600" b="1" baseline="30000" dirty="0" smtClean="0"/>
              <a:t>th</a:t>
            </a:r>
            <a:r>
              <a:rPr lang="en-IN" sz="3600" b="1" dirty="0" smtClean="0"/>
              <a:t> , 2016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14935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N" sz="4000" b="1" dirty="0" smtClean="0">
                <a:solidFill>
                  <a:schemeClr val="tx1"/>
                </a:solidFill>
              </a:rPr>
              <a:t>ESSENTIAL CHOICES WE NEED TO MAKE IN LIFE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To restrain and rethink our choices.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It is imperative to change our lifestyle.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The lifestyle has been affecting us and the environment due to excessive use of plastic. 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Plastic always had a negative consequence on human health and the environment.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The right choice we can make is to avoid and reduce plastic consumption. 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745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homemadeforelle.com/wp-content/uploads/2014/06/Plastic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20" y="914400"/>
            <a:ext cx="8896141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535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mage.slidesharecdn.com/avoiduseofplasticfinalpresentationgroup7-120527015731-phpapp01/95/avoid-use-of-plastic-15-728.jpg?cb=13380839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382000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6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383" y="68262"/>
            <a:ext cx="8686800" cy="6400800"/>
          </a:xfrm>
        </p:spPr>
        <p:txBody>
          <a:bodyPr>
            <a:normAutofit fontScale="92500" lnSpcReduction="20000"/>
          </a:bodyPr>
          <a:lstStyle/>
          <a:p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really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want to improve the health conditions in India and around the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world. </a:t>
            </a:r>
          </a:p>
          <a:p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5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R’s of sustainable living need to be applied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Reuse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Refuse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endParaRPr lang="en-I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Recycle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 </a:t>
            </a:r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Rebuy</a:t>
            </a:r>
            <a:endParaRPr lang="en-I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essential ones are now added in the list which are </a:t>
            </a:r>
            <a:r>
              <a:rPr lang="en-I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restrain and rethink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your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choices, else </a:t>
            </a:r>
            <a:r>
              <a:rPr lang="en-I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will be too late. 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4" name="AutoShape 2" descr="Image result for cycle of Reuse  Refuse  Recycle  Reduce  Rebuy"/>
          <p:cNvSpPr>
            <a:spLocks noChangeAspect="1" noChangeArrowheads="1"/>
          </p:cNvSpPr>
          <p:nvPr/>
        </p:nvSpPr>
        <p:spPr bwMode="auto">
          <a:xfrm>
            <a:off x="430558" y="-30480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6669" y="1524000"/>
            <a:ext cx="3170583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16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6040"/>
            <a:ext cx="9144000" cy="1534160"/>
          </a:xfrm>
        </p:spPr>
        <p:txBody>
          <a:bodyPr/>
          <a:lstStyle/>
          <a:p>
            <a:r>
              <a:rPr lang="en-IN" b="1" dirty="0" smtClean="0"/>
              <a:t>                           REFERENCES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600" b="1" dirty="0" smtClean="0">
                <a:solidFill>
                  <a:schemeClr val="tx1"/>
                </a:solidFill>
              </a:rPr>
              <a:t> </a:t>
            </a:r>
            <a:endParaRPr lang="en-IN" sz="3600" b="1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981200"/>
            <a:ext cx="815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3600" dirty="0" smtClean="0"/>
              <a:t>Ecology Center, ‘Adverse Health Effects </a:t>
            </a:r>
            <a:r>
              <a:rPr lang="en-IN" sz="3600" dirty="0"/>
              <a:t>of Plastics’ </a:t>
            </a:r>
            <a:r>
              <a:rPr lang="en-IN" sz="3600" dirty="0">
                <a:hlinkClick r:id="rId2"/>
              </a:rPr>
              <a:t>http://ecologycenter.org/factsheets/adverse-health-effects-of-plastics</a:t>
            </a:r>
            <a:r>
              <a:rPr lang="en-IN" sz="3600" dirty="0" smtClean="0">
                <a:hlinkClick r:id="rId2"/>
              </a:rPr>
              <a:t>/</a:t>
            </a:r>
            <a:endParaRPr lang="en-IN" sz="3600" dirty="0" smtClean="0"/>
          </a:p>
          <a:p>
            <a:r>
              <a:rPr lang="en-IN" sz="3600" dirty="0" smtClean="0"/>
              <a:t>Accessed date: 20</a:t>
            </a:r>
            <a:r>
              <a:rPr lang="en-IN" sz="3600" baseline="30000" dirty="0" smtClean="0"/>
              <a:t>th</a:t>
            </a:r>
            <a:r>
              <a:rPr lang="en-IN" sz="3600" dirty="0" smtClean="0"/>
              <a:t> July 2016</a:t>
            </a:r>
          </a:p>
          <a:p>
            <a:endParaRPr lang="en-IN" sz="3600" dirty="0"/>
          </a:p>
        </p:txBody>
      </p:sp>
    </p:spTree>
    <p:extLst>
      <p:ext uri="{BB962C8B-B14F-4D97-AF65-F5344CB8AC3E}">
        <p14:creationId xmlns:p14="http://schemas.microsoft.com/office/powerpoint/2010/main" val="1203533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304800"/>
            <a:ext cx="6554867" cy="1524000"/>
          </a:xfrm>
        </p:spPr>
        <p:txBody>
          <a:bodyPr/>
          <a:lstStyle/>
          <a:p>
            <a:r>
              <a:rPr lang="en-IN" sz="4800" dirty="0" smtClean="0"/>
              <a:t>       THANK YOU</a:t>
            </a:r>
            <a:r>
              <a:rPr lang="en-IN" dirty="0" smtClean="0"/>
              <a:t> </a:t>
            </a:r>
            <a:endParaRPr lang="en-IN" dirty="0"/>
          </a:p>
        </p:txBody>
      </p:sp>
      <p:pic>
        <p:nvPicPr>
          <p:cNvPr id="1026" name="Picture 2" descr="http://ichef.bbci.co.uk/naturelibrary/images/ic/credit/640x395/w/wa/wandering_albatross/wandering_albatross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920531" cy="4888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10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</p:spPr>
        <p:txBody>
          <a:bodyPr>
            <a:normAutofit/>
          </a:bodyPr>
          <a:lstStyle/>
          <a:p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Impact of Plastic Packaging on Right to Health in India </a:t>
            </a:r>
            <a:endParaRPr lang="en-IN" sz="3600" b="1" dirty="0"/>
          </a:p>
        </p:txBody>
      </p:sp>
      <p:pic>
        <p:nvPicPr>
          <p:cNvPr id="4" name="Picture 4" descr="http://coastalcare.org/wp-content/images/issues/pollution/plastic/plastic-ocean-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799225"/>
            <a:ext cx="5333999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903105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ASHIMA SINGH</a:t>
            </a:r>
          </a:p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JINDAL SCHOOL OF GOVERNMENT AND PUBLIC POLICY </a:t>
            </a:r>
          </a:p>
        </p:txBody>
      </p:sp>
    </p:spTree>
    <p:extLst>
      <p:ext uri="{BB962C8B-B14F-4D97-AF65-F5344CB8AC3E}">
        <p14:creationId xmlns:p14="http://schemas.microsoft.com/office/powerpoint/2010/main" val="33283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6554867" cy="3767670"/>
          </a:xfrm>
        </p:spPr>
        <p:txBody>
          <a:bodyPr>
            <a:noAutofit/>
          </a:bodyPr>
          <a:lstStyle/>
          <a:p>
            <a:endParaRPr lang="en-I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I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I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OVERVIEW</a:t>
            </a:r>
          </a:p>
          <a:p>
            <a:r>
              <a:rPr lang="e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Health hazards</a:t>
            </a:r>
          </a:p>
          <a:p>
            <a:r>
              <a:rPr lang="e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to dispose plastic in a safe way?</a:t>
            </a:r>
          </a:p>
          <a:p>
            <a:r>
              <a:rPr lang="e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Essential choices we need to make in life</a:t>
            </a:r>
          </a:p>
          <a:p>
            <a:r>
              <a:rPr lang="en-IN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  <a:endParaRPr lang="en-IN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343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63878" cy="5486400"/>
          </a:xfrm>
        </p:spPr>
        <p:txBody>
          <a:bodyPr>
            <a:noAutofit/>
          </a:bodyPr>
          <a:lstStyle/>
          <a:p>
            <a:endParaRPr lang="en-IN" sz="3200" dirty="0" smtClean="0"/>
          </a:p>
          <a:p>
            <a:pPr marL="0" indent="0">
              <a:buNone/>
            </a:pPr>
            <a:r>
              <a:rPr lang="en-IN" sz="3200" dirty="0"/>
              <a:t> </a:t>
            </a:r>
            <a:r>
              <a:rPr lang="en-IN" sz="3200" dirty="0" smtClean="0"/>
              <a:t>                        </a:t>
            </a:r>
          </a:p>
          <a:p>
            <a:pPr marL="0" indent="0">
              <a:buNone/>
            </a:pPr>
            <a:r>
              <a:rPr lang="en-IN" sz="3200" dirty="0">
                <a:solidFill>
                  <a:schemeClr val="tx1"/>
                </a:solidFill>
              </a:rPr>
              <a:t> </a:t>
            </a:r>
            <a:r>
              <a:rPr lang="en-IN" sz="3200" dirty="0" smtClean="0">
                <a:solidFill>
                  <a:schemeClr val="tx1"/>
                </a:solidFill>
              </a:rPr>
              <a:t>                      </a:t>
            </a:r>
            <a:r>
              <a:rPr lang="en-IN" sz="4000" b="1" dirty="0" smtClean="0">
                <a:solidFill>
                  <a:schemeClr val="tx1"/>
                </a:solidFill>
              </a:rPr>
              <a:t>INTRODUCTION</a:t>
            </a:r>
          </a:p>
          <a:p>
            <a:r>
              <a:rPr lang="en-IN" sz="3200" dirty="0" smtClean="0">
                <a:solidFill>
                  <a:schemeClr val="tx1"/>
                </a:solidFill>
              </a:rPr>
              <a:t>Plastic has made an easy access into our daily lifestyle.</a:t>
            </a:r>
          </a:p>
          <a:p>
            <a:pPr marL="0" indent="0">
              <a:buNone/>
            </a:pPr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dirty="0" smtClean="0">
                <a:solidFill>
                  <a:schemeClr val="tx1"/>
                </a:solidFill>
              </a:rPr>
              <a:t>Humans are suffering from cancer,</a:t>
            </a:r>
            <a:r>
              <a:rPr lang="en-IN" sz="3200" dirty="0">
                <a:solidFill>
                  <a:schemeClr val="tx1"/>
                </a:solidFill>
              </a:rPr>
              <a:t> birth defects, impaired </a:t>
            </a:r>
            <a:r>
              <a:rPr lang="en-IN" sz="3200" dirty="0" smtClean="0">
                <a:solidFill>
                  <a:schemeClr val="tx1"/>
                </a:solidFill>
              </a:rPr>
              <a:t>immunity, etc. due to food being consumed in plastic containers.  </a:t>
            </a:r>
          </a:p>
          <a:p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dirty="0" smtClean="0">
                <a:solidFill>
                  <a:schemeClr val="tx1"/>
                </a:solidFill>
              </a:rPr>
              <a:t>If we wish to save ourselves from the potential health hazard in future then we need to </a:t>
            </a:r>
            <a:r>
              <a:rPr lang="en-IN" sz="3200" dirty="0" smtClean="0">
                <a:solidFill>
                  <a:schemeClr val="tx1"/>
                </a:solidFill>
              </a:rPr>
              <a:t>dispose of </a:t>
            </a:r>
            <a:r>
              <a:rPr lang="en-IN" sz="3200" dirty="0" smtClean="0">
                <a:solidFill>
                  <a:schemeClr val="tx1"/>
                </a:solidFill>
              </a:rPr>
              <a:t>plastic in a safe way.</a:t>
            </a: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15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ce.edu/chemistry/plasticwast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168152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958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3191"/>
            <a:ext cx="6554867" cy="1524000"/>
          </a:xfrm>
        </p:spPr>
        <p:txBody>
          <a:bodyPr/>
          <a:lstStyle/>
          <a:p>
            <a:r>
              <a:rPr lang="en-IN" dirty="0" smtClean="0"/>
              <a:t>              </a:t>
            </a:r>
            <a:r>
              <a:rPr lang="en-I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HEALTH HAZARDS</a:t>
            </a:r>
            <a:endParaRPr lang="en-I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638799"/>
          </a:xfrm>
        </p:spPr>
        <p:txBody>
          <a:bodyPr>
            <a:normAutofit/>
          </a:bodyPr>
          <a:lstStyle/>
          <a:p>
            <a:r>
              <a:rPr lang="en-IN" sz="3200" dirty="0" smtClean="0">
                <a:solidFill>
                  <a:schemeClr val="tx1"/>
                </a:solidFill>
              </a:rPr>
              <a:t>Due to plastic’s carcinogenic properties, it is a great threat to human health. </a:t>
            </a:r>
          </a:p>
          <a:p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dirty="0" smtClean="0">
                <a:solidFill>
                  <a:schemeClr val="tx1"/>
                </a:solidFill>
              </a:rPr>
              <a:t>It is advised not to give children plastic toys because they can suffer from birth defects. </a:t>
            </a:r>
          </a:p>
          <a:p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dirty="0" smtClean="0">
                <a:solidFill>
                  <a:schemeClr val="tx1"/>
                </a:solidFill>
              </a:rPr>
              <a:t>Plastic has caused a lot of threat to human health due to its chemical composition.</a:t>
            </a:r>
          </a:p>
          <a:p>
            <a:pPr marL="0" indent="0">
              <a:buNone/>
            </a:pPr>
            <a:endParaRPr lang="en-IN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0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8600"/>
            <a:ext cx="9144000" cy="6019800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chemeClr val="tx1"/>
                </a:solidFill>
              </a:rPr>
              <a:t>The food wrapped in plastic is more likely to cause cancer than any other material. </a:t>
            </a:r>
          </a:p>
          <a:p>
            <a:endParaRPr lang="en-IN" sz="3200" dirty="0" smtClean="0">
              <a:solidFill>
                <a:schemeClr val="tx1"/>
              </a:solidFill>
            </a:endParaRPr>
          </a:p>
          <a:p>
            <a:r>
              <a:rPr lang="en-IN" sz="3200" dirty="0" smtClean="0">
                <a:solidFill>
                  <a:schemeClr val="tx1"/>
                </a:solidFill>
              </a:rPr>
              <a:t>Research </a:t>
            </a:r>
            <a:r>
              <a:rPr lang="en-IN" sz="3200" dirty="0">
                <a:solidFill>
                  <a:schemeClr val="tx1"/>
                </a:solidFill>
              </a:rPr>
              <a:t>has proved that plastic has injurious nature towards human health in direct or indirect </a:t>
            </a:r>
            <a:r>
              <a:rPr lang="en-IN" sz="3200" dirty="0" smtClean="0">
                <a:solidFill>
                  <a:schemeClr val="tx1"/>
                </a:solidFill>
              </a:rPr>
              <a:t>ways.</a:t>
            </a:r>
            <a:endParaRPr lang="en-IN" sz="3200" dirty="0"/>
          </a:p>
        </p:txBody>
      </p:sp>
    </p:spTree>
    <p:extLst>
      <p:ext uri="{BB962C8B-B14F-4D97-AF65-F5344CB8AC3E}">
        <p14:creationId xmlns:p14="http://schemas.microsoft.com/office/powerpoint/2010/main" val="17189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1524000"/>
          </a:xfrm>
        </p:spPr>
        <p:txBody>
          <a:bodyPr>
            <a:normAutofit/>
          </a:bodyPr>
          <a:lstStyle/>
          <a:p>
            <a:r>
              <a:rPr lang="en-IN" sz="4000" b="1" dirty="0" smtClean="0"/>
              <a:t>How to dispose plastic ?</a:t>
            </a:r>
            <a:endParaRPr lang="en-IN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36914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counter plastic menace the scientists can try to  develop certain types of bacteria which can degrade plastic into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 - </a:t>
            </a:r>
            <a:r>
              <a:rPr lang="en-IN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friendly compound.</a:t>
            </a:r>
            <a:endParaRPr lang="en-I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165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ytimg.com/vi/dAL9Xvrg3hI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5910"/>
            <a:ext cx="4648200" cy="388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58024"/>
            <a:ext cx="7277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 smtClean="0"/>
              <a:t> A PREVIEW OF MIDWAY</a:t>
            </a:r>
            <a:endParaRPr lang="en-IN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5334000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https://www.youtube.com/watch?v=PLkTTJW4xZs</a:t>
            </a:r>
          </a:p>
        </p:txBody>
      </p:sp>
    </p:spTree>
    <p:extLst>
      <p:ext uri="{BB962C8B-B14F-4D97-AF65-F5344CB8AC3E}">
        <p14:creationId xmlns:p14="http://schemas.microsoft.com/office/powerpoint/2010/main" val="19815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165</TotalTime>
  <Words>385</Words>
  <Application>Microsoft Office PowerPoint</Application>
  <PresentationFormat>On-screen Show (4:3)</PresentationFormat>
  <Paragraphs>54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Century Gothic</vt:lpstr>
      <vt:lpstr>Times New Roman</vt:lpstr>
      <vt:lpstr>Wingdings 3</vt:lpstr>
      <vt:lpstr>Slice</vt:lpstr>
      <vt:lpstr>PowerPoint Presentation</vt:lpstr>
      <vt:lpstr>Impact of Plastic Packaging on Right to Health in India </vt:lpstr>
      <vt:lpstr>PowerPoint Presentation</vt:lpstr>
      <vt:lpstr>PowerPoint Presentation</vt:lpstr>
      <vt:lpstr>PowerPoint Presentation</vt:lpstr>
      <vt:lpstr>              HEALTH HAZARDS</vt:lpstr>
      <vt:lpstr>PowerPoint Presentation</vt:lpstr>
      <vt:lpstr>How to dispose plastic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      REFERENCES</vt:lpstr>
      <vt:lpstr>       THANK YOU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being affected due to Plastic Pollution</dc:title>
  <dc:creator>Ashie</dc:creator>
  <cp:lastModifiedBy>ashima</cp:lastModifiedBy>
  <cp:revision>23</cp:revision>
  <dcterms:created xsi:type="dcterms:W3CDTF">2006-08-16T00:00:00Z</dcterms:created>
  <dcterms:modified xsi:type="dcterms:W3CDTF">2016-07-20T17:57:24Z</dcterms:modified>
</cp:coreProperties>
</file>