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57" r:id="rId4"/>
    <p:sldId id="258" r:id="rId5"/>
    <p:sldId id="261" r:id="rId6"/>
    <p:sldId id="263" r:id="rId7"/>
    <p:sldId id="262" r:id="rId8"/>
    <p:sldId id="260" r:id="rId9"/>
    <p:sldId id="265" r:id="rId10"/>
    <p:sldId id="259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90" autoAdjust="0"/>
  </p:normalViewPr>
  <p:slideViewPr>
    <p:cSldViewPr snapToGrid="0" snapToObjects="1">
      <p:cViewPr>
        <p:scale>
          <a:sx n="100" d="100"/>
          <a:sy n="100" d="100"/>
        </p:scale>
        <p:origin x="-3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DDE51-9187-4546-AC2E-23694E8ABDCD}" type="datetimeFigureOut">
              <a:rPr lang="en-US" smtClean="0"/>
              <a:t>7/21/16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A8EC5-1B68-EB44-BBE1-F9F051B66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7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Aug, 23, 2015, Times of India. ( Recidivism rates)</a:t>
            </a:r>
          </a:p>
          <a:p>
            <a:endParaRPr lang="en-US" dirty="0" smtClean="0"/>
          </a:p>
          <a:p>
            <a:r>
              <a:rPr lang="en-US" dirty="0" smtClean="0"/>
              <a:t>(http://</a:t>
            </a:r>
            <a:r>
              <a:rPr lang="en-US" dirty="0" err="1" smtClean="0"/>
              <a:t>timesofindia.indiatimes.com</a:t>
            </a:r>
            <a:r>
              <a:rPr lang="en-US" dirty="0" smtClean="0"/>
              <a:t>/city/</a:t>
            </a:r>
            <a:r>
              <a:rPr lang="en-US" dirty="0" err="1" smtClean="0"/>
              <a:t>hyderabad</a:t>
            </a:r>
            <a:r>
              <a:rPr lang="en-US" dirty="0" smtClean="0"/>
              <a:t>/Rate-of-recidivism-on-the-rise-NCRB/</a:t>
            </a:r>
            <a:r>
              <a:rPr lang="en-US" dirty="0" err="1" smtClean="0"/>
              <a:t>articleshow</a:t>
            </a:r>
            <a:r>
              <a:rPr lang="en-US" dirty="0" smtClean="0"/>
              <a:t>/48637317.cms)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A8EC5-1B68-EB44-BBE1-F9F051B66B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13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Sources - </a:t>
            </a:r>
          </a:p>
          <a:p>
            <a:pPr marL="228600" indent="-228600">
              <a:buAutoNum type="arabicPeriod"/>
            </a:pPr>
            <a:r>
              <a:rPr lang="en-US" dirty="0" smtClean="0"/>
              <a:t>UNODC - https://</a:t>
            </a:r>
            <a:r>
              <a:rPr lang="en-US" dirty="0" err="1" smtClean="0"/>
              <a:t>www.unodc.org</a:t>
            </a:r>
            <a:r>
              <a:rPr lang="en-US" dirty="0" smtClean="0"/>
              <a:t>/</a:t>
            </a:r>
            <a:r>
              <a:rPr lang="en-US" dirty="0" err="1" smtClean="0"/>
              <a:t>pdf</a:t>
            </a:r>
            <a:r>
              <a:rPr lang="en-US" dirty="0" smtClean="0"/>
              <a:t>/</a:t>
            </a:r>
            <a:r>
              <a:rPr lang="en-US" dirty="0" err="1" smtClean="0"/>
              <a:t>criminal_justice</a:t>
            </a:r>
            <a:r>
              <a:rPr lang="en-US" dirty="0" smtClean="0"/>
              <a:t>/Handbook_of_Basic_Principles_and_Promising_Practices_on_Alternatives_to_Imprisonment.pdf</a:t>
            </a:r>
          </a:p>
          <a:p>
            <a:pPr marL="228600" indent="-228600">
              <a:buAutoNum type="arabicPeriod"/>
            </a:pPr>
            <a:r>
              <a:rPr lang="en-US" dirty="0" smtClean="0"/>
              <a:t>Italy law -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A8EC5-1B68-EB44-BBE1-F9F051B66B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91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CC9B-BB40-9D4A-9512-847F81E337E4}" type="datetimeFigureOut">
              <a:rPr lang="en-US" smtClean="0"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704C-0CD9-0348-8A92-72ECC7318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9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CC9B-BB40-9D4A-9512-847F81E337E4}" type="datetimeFigureOut">
              <a:rPr lang="en-US" smtClean="0"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704C-0CD9-0348-8A92-72ECC7318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9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CC9B-BB40-9D4A-9512-847F81E337E4}" type="datetimeFigureOut">
              <a:rPr lang="en-US" smtClean="0"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704C-0CD9-0348-8A92-72ECC7318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91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CC9B-BB40-9D4A-9512-847F81E337E4}" type="datetimeFigureOut">
              <a:rPr lang="en-US" smtClean="0"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704C-0CD9-0348-8A92-72ECC7318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4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CC9B-BB40-9D4A-9512-847F81E337E4}" type="datetimeFigureOut">
              <a:rPr lang="en-US" smtClean="0"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704C-0CD9-0348-8A92-72ECC7318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5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CC9B-BB40-9D4A-9512-847F81E337E4}" type="datetimeFigureOut">
              <a:rPr lang="en-US" smtClean="0"/>
              <a:t>7/21/16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704C-0CD9-0348-8A92-72ECC7318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CC9B-BB40-9D4A-9512-847F81E337E4}" type="datetimeFigureOut">
              <a:rPr lang="en-US" smtClean="0"/>
              <a:t>7/21/16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704C-0CD9-0348-8A92-72ECC7318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3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CC9B-BB40-9D4A-9512-847F81E337E4}" type="datetimeFigureOut">
              <a:rPr lang="en-US" smtClean="0"/>
              <a:t>7/21/16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704C-0CD9-0348-8A92-72ECC7318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4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CC9B-BB40-9D4A-9512-847F81E337E4}" type="datetimeFigureOut">
              <a:rPr lang="en-US" smtClean="0"/>
              <a:t>7/21/16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704C-0CD9-0348-8A92-72ECC7318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4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CC9B-BB40-9D4A-9512-847F81E337E4}" type="datetimeFigureOut">
              <a:rPr lang="en-US" smtClean="0"/>
              <a:t>7/21/16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704C-0CD9-0348-8A92-72ECC7318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7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CC9B-BB40-9D4A-9512-847F81E337E4}" type="datetimeFigureOut">
              <a:rPr lang="en-US" smtClean="0"/>
              <a:t>7/21/16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704C-0CD9-0348-8A92-72ECC7318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0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9CC9B-BB40-9D4A-9512-847F81E337E4}" type="datetimeFigureOut">
              <a:rPr lang="en-US" smtClean="0"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6704C-0CD9-0348-8A92-72ECC7318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8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GOOD INCENTIVES FOR SUCCESS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25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681038"/>
            <a:ext cx="8229600" cy="919162"/>
          </a:xfrm>
        </p:spPr>
        <p:txBody>
          <a:bodyPr/>
          <a:lstStyle/>
          <a:p>
            <a:r>
              <a:rPr lang="en-US" dirty="0" smtClean="0"/>
              <a:t>DEVELOPMENT &amp;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01900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ARE WE CREATING LIABLITY FOR FUTURE OR ASSETS FOR FUTURE?</a:t>
            </a:r>
          </a:p>
          <a:p>
            <a:pPr marL="514350" indent="-514350">
              <a:buAutoNum type="arabicPeriod"/>
            </a:pPr>
            <a:r>
              <a:rPr lang="en-US" dirty="0" smtClean="0"/>
              <a:t>TRENDSETTING?</a:t>
            </a:r>
          </a:p>
        </p:txBody>
      </p:sp>
    </p:spTree>
    <p:extLst>
      <p:ext uri="{BB962C8B-B14F-4D97-AF65-F5344CB8AC3E}">
        <p14:creationId xmlns:p14="http://schemas.microsoft.com/office/powerpoint/2010/main" val="914130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Madness? A formula without prisons?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thought ?</a:t>
            </a:r>
          </a:p>
          <a:p>
            <a:r>
              <a:rPr lang="en-US" dirty="0" smtClean="0"/>
              <a:t>Pros and cons of having no prisons? </a:t>
            </a:r>
          </a:p>
          <a:p>
            <a:r>
              <a:rPr lang="en-US" dirty="0" smtClean="0"/>
              <a:t> A new road.. Kids learn better when taught than when slapped for their mistake.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11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38238"/>
            <a:ext cx="8229600" cy="1143000"/>
          </a:xfrm>
        </p:spPr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8900" y="2281238"/>
            <a:ext cx="8229600" cy="4525963"/>
          </a:xfrm>
        </p:spPr>
        <p:txBody>
          <a:bodyPr/>
          <a:lstStyle/>
          <a:p>
            <a:r>
              <a:rPr lang="en-US" dirty="0" smtClean="0"/>
              <a:t>DHRUV M PATWARI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46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Mr. Dhruv Patwari what’s the discussion going to be 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PUNISHMENT        </a:t>
            </a:r>
            <a:r>
              <a:rPr lang="en-US" sz="9600" dirty="0" smtClean="0"/>
              <a:t>/   </a:t>
            </a:r>
            <a:r>
              <a:rPr lang="en-US" dirty="0" smtClean="0"/>
              <a:t>LEARNING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581787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Economic Cost</a:t>
            </a:r>
          </a:p>
          <a:p>
            <a:r>
              <a:rPr lang="en-US" dirty="0" smtClean="0"/>
              <a:t>Over-crowding of prison – A Danger</a:t>
            </a:r>
          </a:p>
          <a:p>
            <a:r>
              <a:rPr lang="en-US" dirty="0" smtClean="0"/>
              <a:t>Not effective to achieve objective </a:t>
            </a:r>
          </a:p>
          <a:p>
            <a:pPr marL="0" indent="0">
              <a:buNone/>
            </a:pPr>
            <a:r>
              <a:rPr lang="en-US" dirty="0" smtClean="0"/>
              <a:t> 	- High Recidivism Rate 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2013 -7.2 % to 2015 - 7.8 %</a:t>
            </a:r>
          </a:p>
          <a:p>
            <a:r>
              <a:rPr lang="en-US" dirty="0" smtClean="0"/>
              <a:t>Violation of Basic Human rights.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89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To Life – Art.21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Liberty</a:t>
            </a:r>
          </a:p>
          <a:p>
            <a:r>
              <a:rPr lang="en-US" dirty="0" smtClean="0"/>
              <a:t>Protect and respect - Dignity</a:t>
            </a:r>
          </a:p>
          <a:p>
            <a:r>
              <a:rPr lang="en-US" dirty="0" smtClean="0"/>
              <a:t>Create comfortable conditions and circumstances in which every human being develops his personality to the fullest extent.</a:t>
            </a:r>
          </a:p>
          <a:p>
            <a:r>
              <a:rPr lang="en-US" dirty="0" smtClean="0"/>
              <a:t>Health, livelihood, education, travel abroad, Privacy, shelter, food, not subjected to torture,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739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6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GIVE THEM SOME PHILOSOPHICAL THOUGHT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70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4738"/>
            <a:ext cx="8229600" cy="1143000"/>
          </a:xfrm>
        </p:spPr>
        <p:txBody>
          <a:bodyPr/>
          <a:lstStyle/>
          <a:p>
            <a:r>
              <a:rPr lang="en-US" dirty="0" smtClean="0"/>
              <a:t>DO YOU FEEL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51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 IS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Ignorantia</a:t>
            </a:r>
            <a:r>
              <a:rPr lang="en-US" dirty="0"/>
              <a:t> </a:t>
            </a:r>
            <a:r>
              <a:rPr lang="en-US" dirty="0" err="1"/>
              <a:t>juris</a:t>
            </a:r>
            <a:r>
              <a:rPr lang="en-US" dirty="0"/>
              <a:t> non </a:t>
            </a:r>
            <a:r>
              <a:rPr lang="en-US" dirty="0" err="1" smtClean="0"/>
              <a:t>excusat</a:t>
            </a:r>
            <a:r>
              <a:rPr lang="en-US" dirty="0" smtClean="0"/>
              <a:t> ?</a:t>
            </a:r>
          </a:p>
          <a:p>
            <a:r>
              <a:rPr lang="en-US" dirty="0" smtClean="0"/>
              <a:t>How to deal with this?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3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7538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TELL THEM  A STORY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2287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REAL .. IT’S HAPPENING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LATIN AMERICAN COUNTRIES (</a:t>
            </a:r>
            <a:r>
              <a:rPr lang="en-US" sz="1600" dirty="0" smtClean="0"/>
              <a:t>careful examination – conditional leave?</a:t>
            </a:r>
            <a:r>
              <a:rPr lang="en-US" dirty="0" smtClean="0"/>
              <a:t>)</a:t>
            </a:r>
          </a:p>
          <a:p>
            <a:r>
              <a:rPr lang="en-US" dirty="0" smtClean="0"/>
              <a:t>ZIMBABWE – 1990 (</a:t>
            </a:r>
            <a:r>
              <a:rPr lang="en-US" sz="2400" dirty="0" smtClean="0"/>
              <a:t> Community service)</a:t>
            </a:r>
          </a:p>
          <a:p>
            <a:r>
              <a:rPr lang="en-US" dirty="0" smtClean="0"/>
              <a:t>ITALY – (</a:t>
            </a:r>
            <a:r>
              <a:rPr lang="en-US" sz="2400" dirty="0" smtClean="0"/>
              <a:t> Beggar theft – no offence )</a:t>
            </a:r>
          </a:p>
          <a:p>
            <a:r>
              <a:rPr lang="en-US" sz="2400" dirty="0" smtClean="0"/>
              <a:t>FRANCE – (Law forcing super-markets - Charity)</a:t>
            </a:r>
          </a:p>
          <a:p>
            <a:r>
              <a:rPr lang="en-US" sz="2400" dirty="0" smtClean="0"/>
              <a:t>WEST GERMANY – ( Day fines vs. short term prison- 1969)</a:t>
            </a:r>
          </a:p>
          <a:p>
            <a:r>
              <a:rPr lang="en-US" dirty="0" smtClean="0"/>
              <a:t>Ireland and Many more!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1452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307</Words>
  <Application>Microsoft Macintosh PowerPoint</Application>
  <PresentationFormat>On-screen Show (4:3)</PresentationFormat>
  <Paragraphs>47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GOOD INCENTIVES FOR SUCCESS</vt:lpstr>
      <vt:lpstr>Mr. Dhruv Patwari what’s the discussion going to be on?</vt:lpstr>
      <vt:lpstr>PRESENT SYSTEM</vt:lpstr>
      <vt:lpstr>Right To Life – Art.21</vt:lpstr>
      <vt:lpstr>GIVE THEM SOME PHILOSOPHICAL THOUGHT</vt:lpstr>
      <vt:lpstr>DO YOU FEEL ME?</vt:lpstr>
      <vt:lpstr>ASSUMPTION IS THE PROBLEM?</vt:lpstr>
      <vt:lpstr>TELL THEM  A STORY</vt:lpstr>
      <vt:lpstr>IT’S REAL .. IT’S HAPPENING</vt:lpstr>
      <vt:lpstr>DEVELOPMENT &amp; CAPABILITIES</vt:lpstr>
      <vt:lpstr>Madness? A formula without prisons?</vt:lpstr>
      <vt:lpstr>THANK YOU.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INCENTIVES FOR SUCCESS</dc:title>
  <dc:creator>Sandeep Grewal</dc:creator>
  <cp:lastModifiedBy>Emilia Ling</cp:lastModifiedBy>
  <cp:revision>12</cp:revision>
  <dcterms:created xsi:type="dcterms:W3CDTF">2016-07-20T11:27:58Z</dcterms:created>
  <dcterms:modified xsi:type="dcterms:W3CDTF">2016-07-21T15:12:42Z</dcterms:modified>
</cp:coreProperties>
</file>