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6" r:id="rId2"/>
    <p:sldId id="257" r:id="rId3"/>
    <p:sldId id="264" r:id="rId4"/>
    <p:sldId id="260" r:id="rId5"/>
    <p:sldId id="259" r:id="rId6"/>
    <p:sldId id="268" r:id="rId7"/>
    <p:sldId id="274" r:id="rId8"/>
    <p:sldId id="261" r:id="rId9"/>
    <p:sldId id="262" r:id="rId10"/>
    <p:sldId id="263" r:id="rId11"/>
    <p:sldId id="270" r:id="rId12"/>
    <p:sldId id="266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hf sldNum="0" hdr="0" ft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139" y="1496704"/>
            <a:ext cx="8512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ROLE OF </a:t>
            </a:r>
            <a:r>
              <a:rPr lang="en-US" sz="4000" b="1" u="sng" dirty="0" smtClean="0"/>
              <a:t>WOMEN COMBATANTS </a:t>
            </a:r>
          </a:p>
          <a:p>
            <a:pPr algn="ctr"/>
            <a:r>
              <a:rPr lang="en-US" sz="4000" b="1" u="sng" dirty="0" smtClean="0"/>
              <a:t>IN </a:t>
            </a:r>
            <a:r>
              <a:rPr lang="en-US" sz="4000" b="1" u="sng" dirty="0" smtClean="0"/>
              <a:t>GLOBAL TERRORISM </a:t>
            </a:r>
            <a:endParaRPr lang="en-US" sz="4000" b="1" u="sng" dirty="0" smtClean="0"/>
          </a:p>
          <a:p>
            <a:pPr algn="ctr"/>
            <a:endParaRPr lang="en-US" sz="4000" b="1" u="sng" dirty="0"/>
          </a:p>
          <a:p>
            <a:pPr algn="ctr"/>
            <a:r>
              <a:rPr lang="en-US" sz="4000" b="1" u="sng" dirty="0" smtClean="0"/>
              <a:t> </a:t>
            </a:r>
            <a:r>
              <a:rPr lang="en-US" sz="4000" b="1" u="sng" dirty="0" smtClean="0"/>
              <a:t>CASE STUDY </a:t>
            </a:r>
            <a:r>
              <a:rPr lang="en-US" sz="4000" b="1" u="sng" dirty="0"/>
              <a:t>:</a:t>
            </a:r>
            <a:r>
              <a:rPr lang="en-US" sz="4000" b="1" u="sng" dirty="0" smtClean="0"/>
              <a:t> </a:t>
            </a:r>
            <a:r>
              <a:rPr lang="en-US" sz="4000" b="1" u="sng" dirty="0" smtClean="0"/>
              <a:t>BOKO HARAM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054503" y="5298490"/>
            <a:ext cx="536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BY : SAUMYA MODI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471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86" y="821653"/>
            <a:ext cx="829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80" y="726582"/>
            <a:ext cx="60960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51" y="2479388"/>
            <a:ext cx="8291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University of Chicago’s Project On </a:t>
            </a:r>
            <a:r>
              <a:rPr lang="en-US" sz="2000" u="sng" dirty="0"/>
              <a:t>Security and Terrorism </a:t>
            </a:r>
            <a:r>
              <a:rPr lang="en-US" sz="2000" dirty="0"/>
              <a:t>recently opened its database chronicling attacks from 1982 to </a:t>
            </a:r>
            <a:r>
              <a:rPr lang="en-US" sz="2000" dirty="0" smtClean="0"/>
              <a:t>2015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- 2015 -: 32 attacks</a:t>
            </a:r>
            <a:br>
              <a:rPr lang="en-US" sz="2000" dirty="0" smtClean="0"/>
            </a:br>
            <a:r>
              <a:rPr lang="en-US" sz="2000" dirty="0" smtClean="0"/>
              <a:t>- 2014 -: 16 attacks</a:t>
            </a:r>
            <a:br>
              <a:rPr lang="en-US" sz="2000" dirty="0" smtClean="0"/>
            </a:br>
            <a:r>
              <a:rPr lang="en-US" sz="2000" dirty="0" smtClean="0"/>
              <a:t>- 2013 -: 6 attacks </a:t>
            </a:r>
            <a:br>
              <a:rPr lang="en-US" sz="2000" dirty="0" smtClean="0"/>
            </a:br>
            <a:r>
              <a:rPr lang="en-US" sz="2000" dirty="0" smtClean="0"/>
              <a:t> </a:t>
            </a:r>
            <a:r>
              <a:rPr lang="en-US" sz="2000" dirty="0"/>
              <a:t>In 2015, female attacks were responsible for 444 </a:t>
            </a:r>
            <a:r>
              <a:rPr lang="en-US" sz="2000" dirty="0" smtClean="0"/>
              <a:t>deaths</a:t>
            </a:r>
          </a:p>
          <a:p>
            <a:r>
              <a:rPr lang="en-US" sz="2000" dirty="0" smtClean="0"/>
              <a:t>In 2014, 174 deaths</a:t>
            </a:r>
            <a:br>
              <a:rPr lang="en-US" sz="2000" dirty="0" smtClean="0"/>
            </a:br>
            <a:r>
              <a:rPr lang="en-US" sz="2000" dirty="0" smtClean="0"/>
              <a:t>in 2013, 51 deaths</a:t>
            </a:r>
            <a:r>
              <a:rPr lang="en-US" sz="2000" dirty="0" smtClean="0"/>
              <a:t> </a:t>
            </a:r>
            <a:r>
              <a:rPr lang="en-US" sz="2000" dirty="0"/>
              <a:t>compared to 174 in 2014 and 51 in 2013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0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52" y="665202"/>
            <a:ext cx="83615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Relation with Human Rights</a:t>
            </a:r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-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Crimes </a:t>
            </a:r>
            <a:r>
              <a:rPr lang="en-US" sz="2000" dirty="0"/>
              <a:t>against humanity committed by </a:t>
            </a:r>
            <a:r>
              <a:rPr lang="en-US" sz="2000" dirty="0" err="1"/>
              <a:t>Boko</a:t>
            </a:r>
            <a:r>
              <a:rPr lang="en-US" sz="2000" dirty="0"/>
              <a:t> Haram, </a:t>
            </a:r>
            <a:r>
              <a:rPr lang="en-US" sz="2000" dirty="0" smtClean="0"/>
              <a:t>includes </a:t>
            </a:r>
            <a:r>
              <a:rPr lang="en-US" sz="2000" dirty="0"/>
              <a:t>murder, </a:t>
            </a:r>
            <a:r>
              <a:rPr lang="en-US" sz="2000" dirty="0" smtClean="0"/>
              <a:t>    torture</a:t>
            </a:r>
            <a:r>
              <a:rPr lang="en-US" sz="2000" dirty="0"/>
              <a:t>, </a:t>
            </a:r>
            <a:r>
              <a:rPr lang="en-US" sz="2000" dirty="0" smtClean="0"/>
              <a:t>rapes, </a:t>
            </a:r>
            <a:r>
              <a:rPr lang="en-US" sz="2000" dirty="0"/>
              <a:t>forced marriages and the recruitment of </a:t>
            </a:r>
            <a:r>
              <a:rPr lang="en-US" sz="2000" dirty="0" smtClean="0"/>
              <a:t>involuntary female soldiers.</a:t>
            </a:r>
            <a:r>
              <a:rPr lang="en-US" sz="2000" b="1" u="sng" dirty="0"/>
              <a:t/>
            </a:r>
            <a:br>
              <a:rPr lang="en-US" sz="2000" b="1" u="sng" dirty="0"/>
            </a:br>
            <a:endParaRPr lang="en-US" sz="2000" b="1" u="sng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Nigeria is a member of the UN.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Gender Based Violence </a:t>
            </a:r>
            <a:r>
              <a:rPr lang="en-US" dirty="0"/>
              <a:t>is defined by the UN as ‘</a:t>
            </a:r>
            <a:r>
              <a:rPr lang="en-US" i="1" dirty="0"/>
              <a:t>physical, sexual or mental harm or suffering to women, including threats of such acts, coercion or arbitrary deprivation of liberty, whether occurring in</a:t>
            </a:r>
            <a:r>
              <a:rPr lang="en-US" dirty="0"/>
              <a:t> </a:t>
            </a:r>
            <a:r>
              <a:rPr lang="en-US" i="1" dirty="0"/>
              <a:t>public or in private life</a:t>
            </a:r>
            <a:r>
              <a:rPr lang="en-US" dirty="0"/>
              <a:t>’ (World Health Organization).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70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173" y="755911"/>
            <a:ext cx="82859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Recommendation</a:t>
            </a:r>
            <a:br>
              <a:rPr lang="en-US" sz="2800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Preventive </a:t>
            </a:r>
            <a:r>
              <a:rPr lang="en-US" sz="2000" dirty="0"/>
              <a:t>measures for counterterrorism should be implemented with gender in mind, and religious leaders and female advocates should be deployed in educational </a:t>
            </a:r>
            <a:r>
              <a:rPr lang="en-US" sz="2000" dirty="0" smtClean="0"/>
              <a:t>programs.</a:t>
            </a:r>
            <a:r>
              <a:rPr lang="en-US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lot of women aren’t even literate in their own religion. </a:t>
            </a:r>
            <a:r>
              <a:rPr lang="en-US" sz="2000" dirty="0" smtClean="0"/>
              <a:t>Women </a:t>
            </a:r>
            <a:r>
              <a:rPr lang="en-US" sz="2000" dirty="0"/>
              <a:t>have struggled with representation in the political </a:t>
            </a:r>
            <a:r>
              <a:rPr lang="en-US" sz="2000" dirty="0" smtClean="0"/>
              <a:t>sphere in Nigeria.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2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09" y="-377955"/>
            <a:ext cx="9673210" cy="88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277" y="1931649"/>
            <a:ext cx="6758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THANK YOU</a:t>
            </a:r>
            <a:endParaRPr lang="en-US" sz="8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44337" y="4868065"/>
            <a:ext cx="384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Saumya </a:t>
            </a:r>
            <a:r>
              <a:rPr lang="en-US" sz="4000" b="1" dirty="0" err="1" smtClean="0"/>
              <a:t>Modi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285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857" y="240803"/>
            <a:ext cx="7726472" cy="661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References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/>
              <a:t>"Female Suicide Bomber". </a:t>
            </a:r>
            <a:r>
              <a:rPr lang="en-US" i="1" dirty="0"/>
              <a:t>Wikipedia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2016. Web. 20 July 2016.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dirty="0"/>
              <a:t>"Strategic Studies Institute (SSI) | US Army War College". </a:t>
            </a:r>
            <a:r>
              <a:rPr lang="en-US" i="1" dirty="0" err="1"/>
              <a:t>Strategicstudiesinstitute.army.mil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2016. Web. 20 July 2016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</a:t>
            </a:r>
            <a:r>
              <a:rPr lang="fi-FI" dirty="0"/>
              <a:t>"Boko </a:t>
            </a:r>
            <a:r>
              <a:rPr lang="fi-FI" dirty="0" err="1"/>
              <a:t>Haram</a:t>
            </a:r>
            <a:r>
              <a:rPr lang="fi-FI" dirty="0"/>
              <a:t>". </a:t>
            </a:r>
            <a:r>
              <a:rPr lang="fi-FI" i="1" dirty="0" err="1"/>
              <a:t>Wikipedia</a:t>
            </a:r>
            <a:r>
              <a:rPr lang="fi-FI" dirty="0"/>
              <a:t>. </a:t>
            </a:r>
            <a:r>
              <a:rPr lang="fi-FI" dirty="0" err="1"/>
              <a:t>N.p</a:t>
            </a:r>
            <a:r>
              <a:rPr lang="fi-FI" dirty="0"/>
              <a:t>., 2016. Web. 20 </a:t>
            </a:r>
            <a:r>
              <a:rPr lang="fi-FI" dirty="0" err="1"/>
              <a:t>July</a:t>
            </a:r>
            <a:r>
              <a:rPr lang="fi-FI" dirty="0"/>
              <a:t> 2016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en-US" dirty="0" smtClean="0"/>
              <a:t>4.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Boko</a:t>
            </a:r>
            <a:r>
              <a:rPr lang="en-US" dirty="0"/>
              <a:t>-haram-suicide-</a:t>
            </a:r>
            <a:r>
              <a:rPr lang="en-US" dirty="0" smtClean="0"/>
              <a:t>bombers”. </a:t>
            </a:r>
            <a:r>
              <a:rPr lang="en-US" dirty="0" err="1" smtClean="0"/>
              <a:t>Nytimes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2016. Web. 20 July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Zenn</a:t>
            </a:r>
            <a:r>
              <a:rPr lang="en-US" dirty="0"/>
              <a:t>, Jacob and Elizabeth Pearson. "Women, Gender And The Evolving Tactics Of </a:t>
            </a:r>
            <a:r>
              <a:rPr lang="en-US" dirty="0" err="1"/>
              <a:t>Boko</a:t>
            </a:r>
            <a:r>
              <a:rPr lang="en-US" dirty="0"/>
              <a:t> Haram". </a:t>
            </a:r>
            <a:r>
              <a:rPr lang="en-US" i="1" dirty="0"/>
              <a:t>Journal of Terrorism Research</a:t>
            </a:r>
            <a:r>
              <a:rPr lang="en-US" dirty="0"/>
              <a:t> 5.1 (2014): n. </a:t>
            </a:r>
            <a:r>
              <a:rPr lang="en-US" dirty="0" err="1"/>
              <a:t>pag</a:t>
            </a:r>
            <a:r>
              <a:rPr lang="en-US" dirty="0"/>
              <a:t>. Web. 20 July 2016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"</a:t>
            </a:r>
            <a:r>
              <a:rPr lang="en-US" dirty="0"/>
              <a:t>Abandon Weeping For Weapons By Lucy Frazier". </a:t>
            </a:r>
            <a:r>
              <a:rPr lang="en-US" i="1" dirty="0" err="1"/>
              <a:t>Nyu.edu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2016. Web. 20 July 2016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</a:t>
            </a:r>
            <a:r>
              <a:rPr lang="en-US" dirty="0"/>
              <a:t>"Women2000". </a:t>
            </a:r>
            <a:r>
              <a:rPr lang="en-US" i="1" dirty="0" err="1"/>
              <a:t>Un.org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2016. Web. 20 July 2016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</a:t>
            </a:r>
            <a:r>
              <a:rPr lang="en-US" dirty="0"/>
              <a:t>Rue, Jonathan. "Women In A War Zone: Combating The Military's Epidemic Of Sexual Violence | Jonathan Rue". </a:t>
            </a:r>
            <a:r>
              <a:rPr lang="en-US" i="1" dirty="0"/>
              <a:t>the Guardian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2013. Web. 20 July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3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922" y="313660"/>
            <a:ext cx="8373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What is </a:t>
            </a:r>
            <a:r>
              <a:rPr lang="en-US" sz="2400" b="1" u="sng" dirty="0" err="1" smtClean="0"/>
              <a:t>Boko</a:t>
            </a:r>
            <a:r>
              <a:rPr lang="en-US" sz="2400" b="1" u="sng" dirty="0" smtClean="0"/>
              <a:t> Haram?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Boko</a:t>
            </a:r>
            <a:r>
              <a:rPr lang="en-US" sz="2000" dirty="0" smtClean="0"/>
              <a:t> Haram is an Islamic extremist </a:t>
            </a:r>
            <a:r>
              <a:rPr lang="en-US" sz="2000" dirty="0" smtClean="0"/>
              <a:t>group originated from </a:t>
            </a:r>
            <a:r>
              <a:rPr lang="en-US" sz="2000" dirty="0" smtClean="0"/>
              <a:t>north eastern Nigeria, also active in Chad, Niger and Cameroon.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/>
              <a:t>Boko</a:t>
            </a:r>
            <a:r>
              <a:rPr lang="en-US" sz="2000" dirty="0"/>
              <a:t> Haram began a military campaign to impose Islamist rule in northern Nigeria in 2009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has killed 20,000 and displaced 2.3 million from their </a:t>
            </a:r>
            <a:r>
              <a:rPr lang="en-US" sz="2000" dirty="0" smtClean="0"/>
              <a:t>homes </a:t>
            </a:r>
            <a:r>
              <a:rPr lang="en-US" sz="2000" dirty="0"/>
              <a:t>and was ranked as the world's deadliest terror group by the </a:t>
            </a:r>
            <a:r>
              <a:rPr lang="en-US" sz="2000" dirty="0">
                <a:solidFill>
                  <a:srgbClr val="000000"/>
                </a:solidFill>
              </a:rPr>
              <a:t>Global Terrorism Index in </a:t>
            </a:r>
            <a:r>
              <a:rPr lang="en-US" sz="2000" dirty="0" smtClean="0">
                <a:solidFill>
                  <a:srgbClr val="000000"/>
                </a:solidFill>
              </a:rPr>
              <a:t>2015.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/>
              <a:t>Boko</a:t>
            </a:r>
            <a:r>
              <a:rPr lang="en-US" sz="2000" dirty="0"/>
              <a:t> Haram seeks the establishment of an Islamic state in Nigeria. It opposes the Westernization of Nigerian society and the concentration of the wealth of the country among members of a small political elite, mainly in the Christian south of the country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rgbClr val="000000"/>
                </a:solidFill>
              </a:rPr>
              <a:t>Boko</a:t>
            </a:r>
            <a:r>
              <a:rPr lang="en-US" sz="2000" dirty="0" smtClean="0">
                <a:solidFill>
                  <a:srgbClr val="000000"/>
                </a:solidFill>
              </a:rPr>
              <a:t> Haram has used </a:t>
            </a:r>
            <a:r>
              <a:rPr lang="en-US" sz="2000" dirty="0" smtClean="0">
                <a:solidFill>
                  <a:srgbClr val="000000"/>
                </a:solidFill>
              </a:rPr>
              <a:t>at </a:t>
            </a:r>
            <a:r>
              <a:rPr lang="en-US" sz="2000" dirty="0" smtClean="0">
                <a:solidFill>
                  <a:srgbClr val="000000"/>
                </a:solidFill>
              </a:rPr>
              <a:t>least 105 women and girls in suicide attacks since </a:t>
            </a:r>
            <a:r>
              <a:rPr lang="en-US" sz="2000" dirty="0">
                <a:solidFill>
                  <a:srgbClr val="000000"/>
                </a:solidFill>
              </a:rPr>
              <a:t>J</a:t>
            </a:r>
            <a:r>
              <a:rPr lang="en-US" sz="2000" dirty="0" smtClean="0">
                <a:solidFill>
                  <a:srgbClr val="000000"/>
                </a:solidFill>
              </a:rPr>
              <a:t>une 2014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9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3" y="1632766"/>
            <a:ext cx="7416969" cy="4672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473" y="468665"/>
            <a:ext cx="741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RAHILA AMOS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54623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08" y="901618"/>
            <a:ext cx="84786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Rahila</a:t>
            </a:r>
            <a:r>
              <a:rPr lang="en-US" sz="2400" b="1" dirty="0"/>
              <a:t> Amos, a Nigerian grandmother</a:t>
            </a:r>
            <a:r>
              <a:rPr lang="en-US" sz="2400" b="1" dirty="0" smtClean="0"/>
              <a:t>, </a:t>
            </a:r>
            <a:r>
              <a:rPr lang="en-US" sz="2400" b="1" dirty="0"/>
              <a:t>was </a:t>
            </a:r>
            <a:r>
              <a:rPr lang="en-US" sz="2400" b="1" u="sng" dirty="0"/>
              <a:t>abducted</a:t>
            </a:r>
            <a:r>
              <a:rPr lang="en-US" sz="2400" b="1" dirty="0"/>
              <a:t> by </a:t>
            </a:r>
            <a:r>
              <a:rPr lang="en-US" sz="2400" b="1" dirty="0" err="1"/>
              <a:t>Boko</a:t>
            </a:r>
            <a:r>
              <a:rPr lang="en-US" sz="2400" b="1" dirty="0"/>
              <a:t> Haram and </a:t>
            </a:r>
            <a:r>
              <a:rPr lang="en-US" sz="2400" b="1" u="sng" dirty="0"/>
              <a:t>forced</a:t>
            </a:r>
            <a:r>
              <a:rPr lang="en-US" sz="2400" b="1" dirty="0"/>
              <a:t> to take classes on how to carry out a suicide </a:t>
            </a:r>
            <a:r>
              <a:rPr lang="en-US" sz="2400" b="1" dirty="0" smtClean="0"/>
              <a:t>bombing. </a:t>
            </a:r>
            <a:br>
              <a:rPr lang="en-US" sz="2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Source: </a:t>
            </a:r>
            <a:r>
              <a:rPr lang="en-US" sz="2000" dirty="0"/>
              <a:t>Tyler Hicks/The New York </a:t>
            </a:r>
            <a:r>
              <a:rPr lang="en-US" sz="2000" dirty="0" smtClean="0"/>
              <a:t>Times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“</a:t>
            </a:r>
            <a:r>
              <a:rPr lang="en-US" sz="2000" b="1" dirty="0"/>
              <a:t>Hold the bomb under your armpit to keep it </a:t>
            </a:r>
            <a:r>
              <a:rPr lang="en-US" sz="2000" b="1" dirty="0" smtClean="0"/>
              <a:t>steady “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“If you cut from the back of the neck, they die faster,</a:t>
            </a:r>
            <a:r>
              <a:rPr lang="en-US" sz="2000" b="1" dirty="0" smtClean="0"/>
              <a:t>”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>“I don’t want to take a bomb,</a:t>
            </a:r>
            <a:r>
              <a:rPr lang="en-US" sz="2000" b="1" dirty="0" smtClean="0"/>
              <a:t>” she cried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136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08" y="304003"/>
            <a:ext cx="851603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Boko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Harams’s</a:t>
            </a:r>
            <a:r>
              <a:rPr lang="en-US" sz="2400" b="1" u="sng" dirty="0" smtClean="0"/>
              <a:t> abuse of women</a:t>
            </a:r>
            <a:br>
              <a:rPr lang="en-US" sz="2400" b="1" u="sng" dirty="0" smtClean="0"/>
            </a:br>
            <a:endParaRPr lang="en-US" sz="2000" b="1" u="sng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Stormed into a school in Nigeria and fled with about 300 girls (2014)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Women and girls abducted, imprisoned, threatened and starved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Forceful enrolment in </a:t>
            </a:r>
            <a:r>
              <a:rPr lang="en-US" sz="2000" dirty="0" err="1"/>
              <a:t>Boko</a:t>
            </a:r>
            <a:r>
              <a:rPr lang="en-US" sz="2000" dirty="0"/>
              <a:t> Haram’s classes on its version of Islam, a first step on her way toward being taught the art of suicide bombing. ( brainwash)</a:t>
            </a:r>
            <a:br>
              <a:rPr lang="en-US" sz="2000" dirty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 major number of female rape cases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Females </a:t>
            </a:r>
            <a:r>
              <a:rPr lang="en-US" sz="2000" dirty="0" smtClean="0"/>
              <a:t>impregnated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Females used as human shield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 smtClean="0"/>
              <a:t>major goal is of creating a new generation of fighters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D</a:t>
            </a:r>
            <a:r>
              <a:rPr lang="en-US" sz="2000" dirty="0" smtClean="0"/>
              <a:t>epictions </a:t>
            </a:r>
            <a:r>
              <a:rPr lang="en-US" sz="2000" dirty="0"/>
              <a:t>of the funeral rites performed before female bombers were sent on missions.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8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28" y="559374"/>
            <a:ext cx="8285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In November, elusive </a:t>
            </a:r>
            <a:r>
              <a:rPr lang="en-US" sz="3200" u="sng" dirty="0" err="1"/>
              <a:t>Boko</a:t>
            </a:r>
            <a:r>
              <a:rPr lang="en-US" sz="3200" u="sng" dirty="0"/>
              <a:t> Haram leader </a:t>
            </a:r>
            <a:r>
              <a:rPr lang="en-US" sz="3200" u="sng" dirty="0" err="1"/>
              <a:t>Abubakar</a:t>
            </a:r>
            <a:r>
              <a:rPr lang="en-US" sz="3200" u="sng" dirty="0"/>
              <a:t> </a:t>
            </a:r>
            <a:r>
              <a:rPr lang="en-US" sz="3200" u="sng" dirty="0" err="1"/>
              <a:t>Shekau</a:t>
            </a:r>
            <a:r>
              <a:rPr lang="en-US" sz="3200" u="sng" dirty="0"/>
              <a:t> released a video gloating that he’d married off the </a:t>
            </a:r>
            <a:r>
              <a:rPr lang="en-US" sz="3200" u="sng" dirty="0" err="1"/>
              <a:t>Chibok</a:t>
            </a:r>
            <a:r>
              <a:rPr lang="en-US" sz="3200" u="sng" dirty="0"/>
              <a:t> schoolgirls to fighters.</a:t>
            </a:r>
            <a:br>
              <a:rPr lang="en-US" sz="3200" u="sng" dirty="0"/>
            </a:br>
            <a:endParaRPr lang="en-US" sz="3200" u="sng" dirty="0"/>
          </a:p>
        </p:txBody>
      </p:sp>
      <p:pic>
        <p:nvPicPr>
          <p:cNvPr id="3" name="Picture 2" descr="_74690440_ma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2" y="3113919"/>
            <a:ext cx="5943600" cy="3343275"/>
          </a:xfrm>
          <a:prstGeom prst="rect">
            <a:avLst/>
          </a:prstGeom>
        </p:spPr>
      </p:pic>
      <p:pic>
        <p:nvPicPr>
          <p:cNvPr id="4" name="Picture 3" descr="Chadian-009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4" y="3113918"/>
            <a:ext cx="506151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705" y="2615450"/>
            <a:ext cx="721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/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6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60" y="826922"/>
            <a:ext cx="8665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Incidents</a:t>
            </a:r>
            <a:br>
              <a:rPr lang="en-US" sz="2400" b="1" u="sng" dirty="0" smtClean="0"/>
            </a:br>
            <a:endParaRPr lang="en-US" sz="2400" b="1" u="sng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Woman </a:t>
            </a:r>
            <a:r>
              <a:rPr lang="en-US" sz="2000" dirty="0"/>
              <a:t>dressed as a man set off her explosives during morning prayers in a village in northeastern Nigeria. Another woman was waiting outside the mosque, and as people fled the first blast, she detonated her own explosives as well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4 girls sent to a market place, where 2 of them exploded themselves into a public bathroom and the other 2 exploded themselves in the open market.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In northeastern Nigeria in February, three girls with bombs were sent into a camp for Nigerians fleeing </a:t>
            </a:r>
            <a:r>
              <a:rPr lang="en-US" sz="2000" dirty="0" err="1"/>
              <a:t>Boko</a:t>
            </a:r>
            <a:r>
              <a:rPr lang="en-US" sz="2000" dirty="0"/>
              <a:t> Haram. Two of the girls detonated their bombs, killing nearly 60 people there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613" y="802979"/>
            <a:ext cx="855338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Why females ?</a:t>
            </a:r>
            <a:br>
              <a:rPr lang="en-US" sz="2400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  </a:t>
            </a:r>
            <a:r>
              <a:rPr lang="en-US" sz="2000" dirty="0" smtClean="0"/>
              <a:t>Perception </a:t>
            </a:r>
            <a:r>
              <a:rPr lang="en-US" sz="2000" dirty="0"/>
              <a:t>that women are weaker, women are the gentler </a:t>
            </a:r>
            <a:r>
              <a:rPr lang="en-US" sz="2000" dirty="0" smtClean="0"/>
              <a:t>sex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Women</a:t>
            </a:r>
            <a:r>
              <a:rPr lang="en-US" sz="2000" dirty="0" smtClean="0"/>
              <a:t> </a:t>
            </a:r>
            <a:r>
              <a:rPr lang="en-US" sz="2000" dirty="0"/>
              <a:t>generate less suspicion than men, and so can move closer to the target without as much opposition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can slip past security professionals without receiving the same level of scrutiny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ubstantial </a:t>
            </a:r>
            <a:r>
              <a:rPr lang="en-US" sz="2000" dirty="0"/>
              <a:t>cultural barriers to physically searching or, in some cases, even looking at </a:t>
            </a:r>
            <a:r>
              <a:rPr lang="en-US" sz="2000" dirty="0" smtClean="0"/>
              <a:t>women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long hijab can conceal explosives and strict standards of morality make it difficult for law enforcement officers to search female </a:t>
            </a:r>
            <a:r>
              <a:rPr lang="en-US" sz="2000" dirty="0" smtClean="0"/>
              <a:t>suspects.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Organizations have used female suicide bombers to generate media attention, to promote their cause, and bolster recruiting.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4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547</TotalTime>
  <Words>135</Words>
  <Application>Microsoft Macintosh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Saumya</dc:creator>
  <cp:lastModifiedBy>Saumya</cp:lastModifiedBy>
  <cp:revision>60</cp:revision>
  <dcterms:created xsi:type="dcterms:W3CDTF">2016-07-20T03:15:32Z</dcterms:created>
  <dcterms:modified xsi:type="dcterms:W3CDTF">2016-07-20T17:52:20Z</dcterms:modified>
</cp:coreProperties>
</file>