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1400"/>
      </a:spcBef>
      <a:spcAft>
        <a:spcPts val="0"/>
      </a:spcAft>
      <a:buClrTx/>
      <a:buSzTx/>
      <a:buFontTx/>
      <a:buNone/>
      <a:tabLst/>
      <a:defRPr b="0" baseline="0" cap="none" i="0" spc="28" strike="noStrike" sz="2800" u="none" kumimoji="0" normalizeH="0">
        <a:ln>
          <a:noFill/>
        </a:ln>
        <a:solidFill>
          <a:srgbClr val="5C5C5C"/>
        </a:solidFill>
        <a:effectLst/>
        <a:uFillTx/>
        <a:latin typeface="Iowan Old Style Italic"/>
        <a:ea typeface="Iowan Old Style Italic"/>
        <a:cs typeface="Iowan Old Style Italic"/>
        <a:sym typeface="Iowan Old Style Italic"/>
      </a:defRPr>
    </a:lvl1pPr>
    <a:lvl2pPr marL="0" marR="0" indent="228600" algn="l" defTabSz="584200" rtl="0" fontAlgn="auto" latinLnBrk="0" hangingPunct="0">
      <a:lnSpc>
        <a:spcPct val="100000"/>
      </a:lnSpc>
      <a:spcBef>
        <a:spcPts val="1400"/>
      </a:spcBef>
      <a:spcAft>
        <a:spcPts val="0"/>
      </a:spcAft>
      <a:buClrTx/>
      <a:buSzTx/>
      <a:buFontTx/>
      <a:buNone/>
      <a:tabLst/>
      <a:defRPr b="0" baseline="0" cap="none" i="0" spc="28" strike="noStrike" sz="2800" u="none" kumimoji="0" normalizeH="0">
        <a:ln>
          <a:noFill/>
        </a:ln>
        <a:solidFill>
          <a:srgbClr val="5C5C5C"/>
        </a:solidFill>
        <a:effectLst/>
        <a:uFillTx/>
        <a:latin typeface="Iowan Old Style Italic"/>
        <a:ea typeface="Iowan Old Style Italic"/>
        <a:cs typeface="Iowan Old Style Italic"/>
        <a:sym typeface="Iowan Old Style Italic"/>
      </a:defRPr>
    </a:lvl2pPr>
    <a:lvl3pPr marL="0" marR="0" indent="457200" algn="l" defTabSz="584200" rtl="0" fontAlgn="auto" latinLnBrk="0" hangingPunct="0">
      <a:lnSpc>
        <a:spcPct val="100000"/>
      </a:lnSpc>
      <a:spcBef>
        <a:spcPts val="1400"/>
      </a:spcBef>
      <a:spcAft>
        <a:spcPts val="0"/>
      </a:spcAft>
      <a:buClrTx/>
      <a:buSzTx/>
      <a:buFontTx/>
      <a:buNone/>
      <a:tabLst/>
      <a:defRPr b="0" baseline="0" cap="none" i="0" spc="28" strike="noStrike" sz="2800" u="none" kumimoji="0" normalizeH="0">
        <a:ln>
          <a:noFill/>
        </a:ln>
        <a:solidFill>
          <a:srgbClr val="5C5C5C"/>
        </a:solidFill>
        <a:effectLst/>
        <a:uFillTx/>
        <a:latin typeface="Iowan Old Style Italic"/>
        <a:ea typeface="Iowan Old Style Italic"/>
        <a:cs typeface="Iowan Old Style Italic"/>
        <a:sym typeface="Iowan Old Style Italic"/>
      </a:defRPr>
    </a:lvl3pPr>
    <a:lvl4pPr marL="0" marR="0" indent="685800" algn="l" defTabSz="584200" rtl="0" fontAlgn="auto" latinLnBrk="0" hangingPunct="0">
      <a:lnSpc>
        <a:spcPct val="100000"/>
      </a:lnSpc>
      <a:spcBef>
        <a:spcPts val="1400"/>
      </a:spcBef>
      <a:spcAft>
        <a:spcPts val="0"/>
      </a:spcAft>
      <a:buClrTx/>
      <a:buSzTx/>
      <a:buFontTx/>
      <a:buNone/>
      <a:tabLst/>
      <a:defRPr b="0" baseline="0" cap="none" i="0" spc="28" strike="noStrike" sz="2800" u="none" kumimoji="0" normalizeH="0">
        <a:ln>
          <a:noFill/>
        </a:ln>
        <a:solidFill>
          <a:srgbClr val="5C5C5C"/>
        </a:solidFill>
        <a:effectLst/>
        <a:uFillTx/>
        <a:latin typeface="Iowan Old Style Italic"/>
        <a:ea typeface="Iowan Old Style Italic"/>
        <a:cs typeface="Iowan Old Style Italic"/>
        <a:sym typeface="Iowan Old Style Italic"/>
      </a:defRPr>
    </a:lvl4pPr>
    <a:lvl5pPr marL="0" marR="0" indent="914400" algn="l" defTabSz="584200" rtl="0" fontAlgn="auto" latinLnBrk="0" hangingPunct="0">
      <a:lnSpc>
        <a:spcPct val="100000"/>
      </a:lnSpc>
      <a:spcBef>
        <a:spcPts val="1400"/>
      </a:spcBef>
      <a:spcAft>
        <a:spcPts val="0"/>
      </a:spcAft>
      <a:buClrTx/>
      <a:buSzTx/>
      <a:buFontTx/>
      <a:buNone/>
      <a:tabLst/>
      <a:defRPr b="0" baseline="0" cap="none" i="0" spc="28" strike="noStrike" sz="2800" u="none" kumimoji="0" normalizeH="0">
        <a:ln>
          <a:noFill/>
        </a:ln>
        <a:solidFill>
          <a:srgbClr val="5C5C5C"/>
        </a:solidFill>
        <a:effectLst/>
        <a:uFillTx/>
        <a:latin typeface="Iowan Old Style Italic"/>
        <a:ea typeface="Iowan Old Style Italic"/>
        <a:cs typeface="Iowan Old Style Italic"/>
        <a:sym typeface="Iowan Old Style Italic"/>
      </a:defRPr>
    </a:lvl5pPr>
    <a:lvl6pPr marL="0" marR="0" indent="1143000" algn="l" defTabSz="584200" rtl="0" fontAlgn="auto" latinLnBrk="0" hangingPunct="0">
      <a:lnSpc>
        <a:spcPct val="100000"/>
      </a:lnSpc>
      <a:spcBef>
        <a:spcPts val="1400"/>
      </a:spcBef>
      <a:spcAft>
        <a:spcPts val="0"/>
      </a:spcAft>
      <a:buClrTx/>
      <a:buSzTx/>
      <a:buFontTx/>
      <a:buNone/>
      <a:tabLst/>
      <a:defRPr b="0" baseline="0" cap="none" i="0" spc="28" strike="noStrike" sz="2800" u="none" kumimoji="0" normalizeH="0">
        <a:ln>
          <a:noFill/>
        </a:ln>
        <a:solidFill>
          <a:srgbClr val="5C5C5C"/>
        </a:solidFill>
        <a:effectLst/>
        <a:uFillTx/>
        <a:latin typeface="Iowan Old Style Italic"/>
        <a:ea typeface="Iowan Old Style Italic"/>
        <a:cs typeface="Iowan Old Style Italic"/>
        <a:sym typeface="Iowan Old Style Italic"/>
      </a:defRPr>
    </a:lvl6pPr>
    <a:lvl7pPr marL="0" marR="0" indent="1371600" algn="l" defTabSz="584200" rtl="0" fontAlgn="auto" latinLnBrk="0" hangingPunct="0">
      <a:lnSpc>
        <a:spcPct val="100000"/>
      </a:lnSpc>
      <a:spcBef>
        <a:spcPts val="1400"/>
      </a:spcBef>
      <a:spcAft>
        <a:spcPts val="0"/>
      </a:spcAft>
      <a:buClrTx/>
      <a:buSzTx/>
      <a:buFontTx/>
      <a:buNone/>
      <a:tabLst/>
      <a:defRPr b="0" baseline="0" cap="none" i="0" spc="28" strike="noStrike" sz="2800" u="none" kumimoji="0" normalizeH="0">
        <a:ln>
          <a:noFill/>
        </a:ln>
        <a:solidFill>
          <a:srgbClr val="5C5C5C"/>
        </a:solidFill>
        <a:effectLst/>
        <a:uFillTx/>
        <a:latin typeface="Iowan Old Style Italic"/>
        <a:ea typeface="Iowan Old Style Italic"/>
        <a:cs typeface="Iowan Old Style Italic"/>
        <a:sym typeface="Iowan Old Style Italic"/>
      </a:defRPr>
    </a:lvl7pPr>
    <a:lvl8pPr marL="0" marR="0" indent="1600200" algn="l" defTabSz="584200" rtl="0" fontAlgn="auto" latinLnBrk="0" hangingPunct="0">
      <a:lnSpc>
        <a:spcPct val="100000"/>
      </a:lnSpc>
      <a:spcBef>
        <a:spcPts val="1400"/>
      </a:spcBef>
      <a:spcAft>
        <a:spcPts val="0"/>
      </a:spcAft>
      <a:buClrTx/>
      <a:buSzTx/>
      <a:buFontTx/>
      <a:buNone/>
      <a:tabLst/>
      <a:defRPr b="0" baseline="0" cap="none" i="0" spc="28" strike="noStrike" sz="2800" u="none" kumimoji="0" normalizeH="0">
        <a:ln>
          <a:noFill/>
        </a:ln>
        <a:solidFill>
          <a:srgbClr val="5C5C5C"/>
        </a:solidFill>
        <a:effectLst/>
        <a:uFillTx/>
        <a:latin typeface="Iowan Old Style Italic"/>
        <a:ea typeface="Iowan Old Style Italic"/>
        <a:cs typeface="Iowan Old Style Italic"/>
        <a:sym typeface="Iowan Old Style Italic"/>
      </a:defRPr>
    </a:lvl8pPr>
    <a:lvl9pPr marL="0" marR="0" indent="1828800" algn="l" defTabSz="584200" rtl="0" fontAlgn="auto" latinLnBrk="0" hangingPunct="0">
      <a:lnSpc>
        <a:spcPct val="100000"/>
      </a:lnSpc>
      <a:spcBef>
        <a:spcPts val="1400"/>
      </a:spcBef>
      <a:spcAft>
        <a:spcPts val="0"/>
      </a:spcAft>
      <a:buClrTx/>
      <a:buSzTx/>
      <a:buFontTx/>
      <a:buNone/>
      <a:tabLst/>
      <a:defRPr b="0" baseline="0" cap="none" i="0" spc="28" strike="noStrike" sz="2800" u="none" kumimoji="0" normalizeH="0">
        <a:ln>
          <a:noFill/>
        </a:ln>
        <a:solidFill>
          <a:srgbClr val="5C5C5C"/>
        </a:solidFill>
        <a:effectLst/>
        <a:uFillTx/>
        <a:latin typeface="Iowan Old Style Italic"/>
        <a:ea typeface="Iowan Old Style Italic"/>
        <a:cs typeface="Iowan Old Style Italic"/>
        <a:sym typeface="Iowan Old Style Ital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noFill/>
        </a:fill>
      </a:tcStyle>
    </a:wholeTbl>
    <a:band2H>
      <a:tcTxStyle b="def" i="def"/>
      <a:tcStyle>
        <a:tcBdr/>
        <a:fill>
          <a:solidFill>
            <a:srgbClr val="CBCBCB">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solidFill>
                <a:srgbClr val="5C5C5C"/>
              </a:solidFill>
              <a:prstDash val="solid"/>
              <a:miter lim="400000"/>
            </a:ln>
          </a:bottom>
          <a:insideH>
            <a:ln w="12700" cap="flat">
              <a:solidFill>
                <a:srgbClr val="5C5C5C"/>
              </a:solidFill>
              <a:prstDash val="solid"/>
              <a:miter lim="400000"/>
            </a:ln>
          </a:insideH>
          <a:insideV>
            <a:ln w="12700" cap="flat">
              <a:noFill/>
              <a:miter lim="400000"/>
            </a:ln>
          </a:insideV>
        </a:tcBdr>
        <a:fill>
          <a:solidFill>
            <a:srgbClr val="CBCBCB">
              <a:alpha val="36000"/>
            </a:srgbClr>
          </a:solid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solidFill>
                <a:srgbClr val="EBEBEB"/>
              </a:solidFill>
              <a:prstDash val="solid"/>
              <a:miter lim="400000"/>
            </a:ln>
          </a:insideH>
          <a:insideV>
            <a:ln w="12700" cap="flat">
              <a:noFill/>
              <a:miter lim="400000"/>
            </a:ln>
          </a:insideV>
        </a:tcBdr>
        <a:fill>
          <a:solidFill>
            <a:schemeClr val="accent1">
              <a:hueOff val="-522454"/>
              <a:satOff val="1153"/>
              <a:lumOff val="13444"/>
            </a:schemeClr>
          </a:solidFill>
        </a:fill>
      </a:tcStyle>
    </a:firstRow>
  </a:tblStyle>
  <a:tblStyle styleId="{C7B018BB-80A7-4F77-B60F-C8B233D01FF8}" styleName="">
    <a:tblBg/>
    <a:wholeTbl>
      <a:tcTxStyle b="off" i="off">
        <a:font>
          <a:latin typeface="Iowan Old Style Roman"/>
          <a:ea typeface="Iowan Old Style Roman"/>
          <a:cs typeface="Iowan Old Style Roman"/>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wholeTbl>
    <a:band2H>
      <a:tcTxStyle b="def" i="def"/>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Col>
    <a:lastRow>
      <a:tcTxStyle b="off" i="off">
        <a:font>
          <a:latin typeface="DIN Alternate"/>
          <a:ea typeface="DIN Alternate"/>
          <a:cs typeface="DIN Alternate"/>
        </a:font>
        <a:schemeClr val="accent2">
          <a:satOff val="-3676"/>
          <a:lumOff val="-12171"/>
        </a:schemeClr>
      </a:tcTxStyle>
      <a:tcStyle>
        <a:tcBdr>
          <a:left>
            <a:ln w="12700" cap="flat">
              <a:solidFill>
                <a:srgbClr val="808251"/>
              </a:solidFill>
              <a:prstDash val="solid"/>
              <a:miter lim="400000"/>
            </a:ln>
          </a:left>
          <a:right>
            <a:ln w="12700" cap="flat">
              <a:solidFill>
                <a:srgbClr val="808251"/>
              </a:solidFill>
              <a:prstDash val="solid"/>
              <a:miter lim="400000"/>
            </a:ln>
          </a:right>
          <a:top>
            <a:ln w="508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lastRow>
    <a:firstRow>
      <a:tcTxStyle b="off" i="off">
        <a:font>
          <a:latin typeface="DIN Alternate"/>
          <a:ea typeface="DIN Alternate"/>
          <a:cs typeface="DIN Alternate"/>
        </a:font>
        <a:srgbClr val="FFFFF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Row>
  </a:tblStyle>
  <a:tblStyle styleId="{EEE7283C-3CF3-47DC-8721-378D4A62B228}" styleName="">
    <a:tblBg/>
    <a:wholeTbl>
      <a:tcTxStyle b="off" i="off">
        <a:font>
          <a:latin typeface="Iowan Old Style Roman"/>
          <a:ea typeface="Iowan Old Style Roman"/>
          <a:cs typeface="Iowan Old Style Roman"/>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wholeTbl>
    <a:band2H>
      <a:tcTxStyle b="def" i="def"/>
      <a:tcStyle>
        <a:tcBdr/>
        <a:fill>
          <a:solidFill>
            <a:srgbClr val="A8A861">
              <a:alpha val="27000"/>
            </a:srgbClr>
          </a:solidFill>
        </a:fill>
      </a:tcStyle>
    </a:band2H>
    <a:firstCol>
      <a:tcTxStyle b="off" i="off">
        <a:font>
          <a:latin typeface="DIN Alternate"/>
          <a:ea typeface="DIN Alternate"/>
          <a:cs typeface="DIN Alternate"/>
        </a:font>
        <a:srgbClr val="FFFFFF"/>
      </a:tcTxStyle>
      <a:tcStyle>
        <a:tcBdr>
          <a:left>
            <a:ln w="12700" cap="flat">
              <a:solidFill>
                <a:srgbClr val="FFFDEF"/>
              </a:solidFill>
              <a:prstDash val="solid"/>
              <a:miter lim="400000"/>
            </a:ln>
          </a:left>
          <a:right>
            <a:ln w="12700" cap="flat">
              <a:solidFill>
                <a:srgbClr val="FFFDEF"/>
              </a:solidFill>
              <a:prstDash val="solid"/>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wholeTbl>
    <a:band2H>
      <a:tcTxStyle b="def" i="def"/>
      <a:tcStyle>
        <a:tcBdr/>
        <a:fill>
          <a:solidFill>
            <a:srgbClr val="CBCBCB">
              <a:alpha val="36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25400" cap="flat">
              <a:solidFill>
                <a:schemeClr val="accent3">
                  <a:hueOff val="-256224"/>
                  <a:satOff val="-13732"/>
                  <a:lumOff val="-19712"/>
                  <a:alpha val="61000"/>
                </a:schemeClr>
              </a:solidFill>
              <a:prstDash val="solid"/>
              <a:miter lim="400000"/>
            </a:ln>
          </a:right>
          <a:top>
            <a:ln w="25400" cap="flat">
              <a:solidFill>
                <a:schemeClr val="accent3">
                  <a:hueOff val="-256224"/>
                  <a:satOff val="-13732"/>
                  <a:lumOff val="-19712"/>
                  <a:alpha val="61000"/>
                </a:schemeClr>
              </a:solidFill>
              <a:prstDash val="solid"/>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25400" cap="flat">
              <a:solidFill>
                <a:schemeClr val="accent3">
                  <a:hueOff val="-256224"/>
                  <a:satOff val="-13732"/>
                  <a:lumOff val="-19712"/>
                  <a:alpha val="61000"/>
                </a:schemeClr>
              </a:solidFill>
              <a:prstDash val="solid"/>
              <a:miter lim="400000"/>
            </a:ln>
          </a:top>
          <a:bottom>
            <a:ln w="12700" cap="flat">
              <a:noFill/>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25400" cap="flat">
              <a:solidFill>
                <a:schemeClr val="accent3">
                  <a:hueOff val="-256224"/>
                  <a:satOff val="-13732"/>
                  <a:lumOff val="-19712"/>
                  <a:alpha val="61000"/>
                </a:schemeClr>
              </a:solidFill>
              <a:prstDash val="solid"/>
              <a:miter lim="400000"/>
            </a:ln>
          </a:bottom>
          <a:insideH>
            <a:ln w="254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wholeTbl>
    <a:band2H>
      <a:tcTxStyle b="def" i="def"/>
      <a:tcStyle>
        <a:tcBdr/>
        <a:fill>
          <a:solidFill>
            <a:srgbClr val="AEAEAE">
              <a:alpha val="25000"/>
            </a:srgbClr>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797B80"/>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firstCol>
    <a:la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lastRow>
    <a:firstRow>
      <a:tcTxStyle b="off" i="off">
        <a:font>
          <a:latin typeface="DIN Alternate"/>
          <a:ea typeface="DIN Alternate"/>
          <a:cs typeface="DIN Alternat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1504B">
              <a:alpha val="80000"/>
            </a:srgbClr>
          </a:solidFill>
        </a:fill>
      </a:tcStyle>
    </a:firstRow>
  </a:tblStyle>
  <a:tblStyle styleId="{2708684C-4D16-4618-839F-0558EEFCDFE6}"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wholeTbl>
    <a:band2H>
      <a:tcTxStyle b="def" i="def"/>
      <a:tcStyle>
        <a:tcBdr/>
        <a:fill>
          <a:solidFill>
            <a:srgbClr val="EDEEEE"/>
          </a:solidFill>
        </a:fill>
      </a:tcStyle>
    </a:band2H>
    <a:firstCol>
      <a:tcTxStyle b="off" i="off">
        <a:font>
          <a:latin typeface="DIN Alternate"/>
          <a:ea typeface="DIN Alternate"/>
          <a:cs typeface="DIN Alternate"/>
        </a:font>
        <a:srgbClr val="5C5C5C"/>
      </a:tcTxStyle>
      <a:tcStyle>
        <a:tcBdr>
          <a:left>
            <a:ln w="12700" cap="flat">
              <a:noFill/>
              <a:miter lim="400000"/>
            </a:ln>
          </a:left>
          <a:right>
            <a:ln w="12700" cap="flat">
              <a:solidFill>
                <a:srgbClr val="5C5C5C"/>
              </a:solidFill>
              <a:prstDash val="solid"/>
              <a:miter lim="400000"/>
            </a:ln>
          </a:right>
          <a:top>
            <a:ln w="12700" cap="flat">
              <a:solidFill>
                <a:srgbClr val="5C5C5C"/>
              </a:solidFill>
              <a:custDash>
                <a:ds d="200000" sp="200000"/>
              </a:custDash>
              <a:miter lim="400000"/>
            </a:ln>
          </a:top>
          <a:bottom>
            <a:ln w="12700" cap="flat">
              <a:solidFill>
                <a:srgbClr val="5C5C5C"/>
              </a:solidFill>
              <a:custDash>
                <a:ds d="200000" sp="200000"/>
              </a:custDash>
              <a:miter lim="400000"/>
            </a:ln>
          </a:bottom>
          <a:insideH>
            <a:ln w="12700" cap="flat">
              <a:solidFill>
                <a:srgbClr val="5C5C5C"/>
              </a:solidFill>
              <a:custDash>
                <a:ds d="200000" sp="200000"/>
              </a:custDash>
              <a:miter lim="400000"/>
            </a:ln>
          </a:insideH>
          <a:insideV>
            <a:ln w="12700" cap="flat">
              <a:noFill/>
              <a:miter lim="400000"/>
            </a:ln>
          </a:insideV>
        </a:tcBdr>
        <a:fill>
          <a:noFill/>
        </a:fill>
      </a:tcStyle>
    </a:firstCol>
    <a:la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solidFill>
                <a:srgbClr val="5C5C5C"/>
              </a:solidFill>
              <a:prstDash val="solid"/>
              <a:miter lim="400000"/>
            </a:ln>
          </a:top>
          <a:bottom>
            <a:ln w="12700" cap="flat">
              <a:noFill/>
              <a:miter lim="400000"/>
            </a:ln>
          </a:bottom>
          <a:insideH>
            <a:ln w="12700" cap="flat">
              <a:solidFill>
                <a:srgbClr val="5C5C5C"/>
              </a:solidFill>
              <a:custDash>
                <a:ds d="200000" sp="200000"/>
              </a:custDash>
              <a:miter lim="400000"/>
            </a:ln>
          </a:insideH>
          <a:insideV>
            <a:ln w="12700" cap="flat">
              <a:noFill/>
              <a:miter lim="400000"/>
            </a:ln>
          </a:insideV>
        </a:tcBdr>
        <a:fill>
          <a:noFill/>
        </a:fill>
      </a:tcStyle>
    </a:lastRow>
    <a:firstRow>
      <a:tcTxStyle b="off" i="off">
        <a:font>
          <a:latin typeface="DIN Alternate"/>
          <a:ea typeface="DIN Alternate"/>
          <a:cs typeface="DIN Alternate"/>
        </a:font>
        <a:srgbClr val="5C5C5C"/>
      </a:tcTxStyle>
      <a:tcStyle>
        <a:tcBdr>
          <a:left>
            <a:ln w="12700" cap="flat">
              <a:noFill/>
              <a:miter lim="400000"/>
            </a:ln>
          </a:left>
          <a:right>
            <a:ln w="12700" cap="flat">
              <a:noFill/>
              <a:miter lim="400000"/>
            </a:ln>
          </a:right>
          <a:top>
            <a:ln w="12700" cap="flat">
              <a:noFill/>
              <a:miter lim="400000"/>
            </a:ln>
          </a:top>
          <a:bottom>
            <a:ln w="12700" cap="flat">
              <a:solidFill>
                <a:srgbClr val="5C5C5C"/>
              </a:solidFill>
              <a:prstDash val="solid"/>
              <a:miter lim="400000"/>
            </a:ln>
          </a:bottom>
          <a:insideH>
            <a:ln w="12700" cap="flat">
              <a:solidFill>
                <a:srgbClr val="5C5C5C"/>
              </a:solidFill>
              <a:custDash>
                <a:ds d="200000" sp="200000"/>
              </a:custDash>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p:nvPr>
            <p:ph type="sldImg"/>
          </p:nvPr>
        </p:nvSpPr>
        <p:spPr>
          <a:xfrm>
            <a:off x="1143000" y="685800"/>
            <a:ext cx="4572000" cy="3429000"/>
          </a:xfrm>
          <a:prstGeom prst="rect">
            <a:avLst/>
          </a:prstGeom>
        </p:spPr>
        <p:txBody>
          <a:bodyPr/>
          <a:lstStyle/>
          <a:p>
            <a:pPr/>
          </a:p>
        </p:txBody>
      </p:sp>
      <p:sp>
        <p:nvSpPr>
          <p:cNvPr id="126" name="Shape 12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body" sz="quarter" idx="13"/>
          </p:nvPr>
        </p:nvSpPr>
        <p:spPr>
          <a:xfrm>
            <a:off x="571500" y="5588000"/>
            <a:ext cx="1187578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2" name="Shape 12"/>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pPr/>
            <a:r>
              <a:t>Title Text</a:t>
            </a:r>
          </a:p>
        </p:txBody>
      </p:sp>
      <p:sp>
        <p:nvSpPr>
          <p:cNvPr id="13" name="Shape 13"/>
          <p:cNvSpPr/>
          <p:nvPr>
            <p:ph type="body" sz="half" idx="1"/>
          </p:nvPr>
        </p:nvSpPr>
        <p:spPr>
          <a:xfrm>
            <a:off x="571500" y="5676900"/>
            <a:ext cx="11861800" cy="3263900"/>
          </a:xfrm>
          <a:prstGeom prst="rect">
            <a:avLst/>
          </a:prstGeom>
        </p:spPr>
        <p:txBody>
          <a:bodyPr/>
          <a:lstStyle>
            <a:lvl1pPr marL="0" indent="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ctr">
              <a:lnSpc>
                <a:spcPct val="70000"/>
              </a:lnSpc>
              <a:spcBef>
                <a:spcPts val="0"/>
              </a:spcBef>
              <a:buSzTx/>
              <a:buFontTx/>
              <a:buNone/>
              <a:defRPr sz="4800">
                <a:solidFill>
                  <a:srgbClr val="747676"/>
                </a:solidFill>
                <a:latin typeface="Iowan Old Style Italic"/>
                <a:ea typeface="Iowan Old Style Italic"/>
                <a:cs typeface="Iowan Old Style Italic"/>
                <a:sym typeface="Iowan Old Style Italic"/>
              </a:defRPr>
            </a:lvl5pPr>
          </a:lstStyle>
          <a:p>
            <a:pPr/>
            <a:r>
              <a:t>Body Level One</a:t>
            </a:r>
          </a:p>
          <a:p>
            <a:pPr lvl="1"/>
            <a:r>
              <a:t>Body Level Two</a:t>
            </a:r>
          </a:p>
          <a:p>
            <a:pPr lvl="2"/>
            <a:r>
              <a:t>Body Level Three</a:t>
            </a:r>
          </a:p>
          <a:p>
            <a:pPr lvl="3"/>
            <a:r>
              <a:t>Body Level Four</a:t>
            </a:r>
          </a:p>
          <a:p>
            <a:pPr lvl="4"/>
            <a:r>
              <a:t>Body Level Five</a:t>
            </a:r>
          </a:p>
        </p:txBody>
      </p:sp>
      <p:sp>
        <p:nvSpPr>
          <p:cNvPr id="14" name="Shape 14"/>
          <p:cNvSpPr/>
          <p:nvPr>
            <p:ph type="sldNum" sz="quarter" idx="2"/>
          </p:nvPr>
        </p:nvSpPr>
        <p:spPr>
          <a:xfrm>
            <a:off x="12088552" y="9189156"/>
            <a:ext cx="309365" cy="3429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101" name="Shape 101"/>
          <p:cNvSpPr/>
          <p:nvPr/>
        </p:nvSpPr>
        <p:spPr>
          <a:xfrm>
            <a:off x="508000" y="1771650"/>
            <a:ext cx="1697832" cy="3175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80000"/>
              </a:lnSpc>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21000">
                <a:solidFill>
                  <a:srgbClr val="E4E4E4"/>
                </a:solidFill>
                <a:latin typeface="Baskerville SemiBold"/>
                <a:ea typeface="Baskerville SemiBold"/>
                <a:cs typeface="Baskerville SemiBold"/>
                <a:sym typeface="Baskerville SemiBold"/>
              </a:defRPr>
            </a:lvl1pPr>
          </a:lstStyle>
          <a:p>
            <a:pPr/>
            <a:r>
              <a:t>“</a:t>
            </a:r>
          </a:p>
        </p:txBody>
      </p:sp>
      <p:sp>
        <p:nvSpPr>
          <p:cNvPr id="102" name="Shape 102"/>
          <p:cNvSpPr/>
          <p:nvPr>
            <p:ph type="body" sz="quarter" idx="13"/>
          </p:nvPr>
        </p:nvSpPr>
        <p:spPr>
          <a:xfrm>
            <a:off x="1943100" y="3870536"/>
            <a:ext cx="10490200" cy="939801"/>
          </a:xfrm>
          <a:prstGeom prst="rect">
            <a:avLst/>
          </a:prstGeom>
        </p:spPr>
        <p:txBody>
          <a:bodyPr>
            <a:spAutoFit/>
          </a:bodyPr>
          <a:lstStyle>
            <a:lvl1pPr marL="0" indent="0">
              <a:spcBef>
                <a:spcPts val="1600"/>
              </a:spcBef>
              <a:buSzTx/>
              <a:buFontTx/>
              <a:buNone/>
              <a:defRPr sz="4800">
                <a:solidFill>
                  <a:srgbClr val="747676"/>
                </a:solidFill>
              </a:defRPr>
            </a:lvl1pPr>
          </a:lstStyle>
          <a:p>
            <a:pPr/>
            <a:r>
              <a:t>Type a quote here.</a:t>
            </a:r>
          </a:p>
        </p:txBody>
      </p:sp>
      <p:sp>
        <p:nvSpPr>
          <p:cNvPr id="103" name="Shape 103"/>
          <p:cNvSpPr/>
          <p:nvPr>
            <p:ph type="body" sz="quarter" idx="14"/>
          </p:nvPr>
        </p:nvSpPr>
        <p:spPr>
          <a:xfrm>
            <a:off x="1943100" y="7772400"/>
            <a:ext cx="10490200" cy="939800"/>
          </a:xfrm>
          <a:prstGeom prst="rect">
            <a:avLst/>
          </a:prstGeom>
        </p:spPr>
        <p:txBody>
          <a:bodyPr>
            <a:spAutoFit/>
          </a:bodyPr>
          <a:lstStyle>
            <a:lvl1pPr marL="0" indent="0" algn="r">
              <a:lnSpc>
                <a:spcPct val="70000"/>
              </a:lnSpc>
              <a:spcBef>
                <a:spcPts val="1600"/>
              </a:spcBef>
              <a:buSzTx/>
              <a:buFontTx/>
              <a:buNone/>
              <a:defRPr sz="4800">
                <a:solidFill>
                  <a:srgbClr val="6B6D6D"/>
                </a:solidFill>
                <a:latin typeface="Iowan Old Style Italic"/>
                <a:ea typeface="Iowan Old Style Italic"/>
                <a:cs typeface="Iowan Old Style Italic"/>
                <a:sym typeface="Iowan Old Style Italic"/>
              </a:defRPr>
            </a:lvl1pPr>
          </a:lstStyle>
          <a:p>
            <a:pPr/>
            <a:r>
              <a:t>-Johnny Appleseed</a:t>
            </a: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11" name="Shape 111"/>
          <p:cNvSpPr/>
          <p:nvPr>
            <p:ph type="pic" idx="13"/>
          </p:nvPr>
        </p:nvSpPr>
        <p:spPr>
          <a:xfrm>
            <a:off x="0" y="0"/>
            <a:ext cx="13004800" cy="9753600"/>
          </a:xfrm>
          <a:prstGeom prst="rect">
            <a:avLst/>
          </a:prstGeom>
        </p:spPr>
        <p:txBody>
          <a:bodyPr lIns="91439" tIns="45719" rIns="91439" bIns="45719">
            <a:noAutofit/>
          </a:bodyPr>
          <a:lstStyle/>
          <a:p>
            <a:pPr/>
          </a:p>
        </p:txBody>
      </p:sp>
      <p:sp>
        <p:nvSpPr>
          <p:cNvPr id="112" name="Shape 112"/>
          <p:cNvSpPr/>
          <p:nvPr>
            <p:ph type="sldNum" sz="quarter" idx="2"/>
          </p:nvPr>
        </p:nvSpPr>
        <p:spPr>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9" name="Shape 11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1" name="Shape 21"/>
          <p:cNvSpPr/>
          <p:nvPr>
            <p:ph type="pic" idx="13"/>
          </p:nvPr>
        </p:nvSpPr>
        <p:spPr>
          <a:xfrm>
            <a:off x="0" y="0"/>
            <a:ext cx="13004800" cy="9753600"/>
          </a:xfrm>
          <a:prstGeom prst="rect">
            <a:avLst/>
          </a:prstGeom>
        </p:spPr>
        <p:txBody>
          <a:bodyPr lIns="91439" tIns="45719" rIns="91439" bIns="45719">
            <a:noAutofit/>
          </a:bodyPr>
          <a:lstStyle/>
          <a:p>
            <a:pPr/>
          </a:p>
        </p:txBody>
      </p:sp>
      <p:sp>
        <p:nvSpPr>
          <p:cNvPr id="22" name="Shape 22"/>
          <p:cNvSpPr/>
          <p:nvPr>
            <p:ph type="body" sz="half" idx="14"/>
          </p:nvPr>
        </p:nvSpPr>
        <p:spPr>
          <a:xfrm>
            <a:off x="0" y="5422900"/>
            <a:ext cx="13004800" cy="3606800"/>
          </a:xfrm>
          <a:prstGeom prst="rect">
            <a:avLst/>
          </a:prstGeom>
          <a:solidFill>
            <a:srgbClr val="FFFFFF"/>
          </a:solidFill>
        </p:spPr>
        <p:txBody>
          <a:bodyPr anchor="ctr">
            <a:noAutofit/>
          </a:bodyPr>
          <a:lstStyle/>
          <a:p>
            <a:pPr marL="0" indent="0" algn="ctr">
              <a:spcBef>
                <a:spcPts val="0"/>
              </a:spcBef>
              <a:buSzTx/>
              <a:buFontTx/>
              <a:buNone/>
              <a:defRPr sz="2400">
                <a:latin typeface="DIN Alternate"/>
                <a:ea typeface="DIN Alternate"/>
                <a:cs typeface="DIN Alternate"/>
                <a:sym typeface="DIN Alternate"/>
              </a:defRPr>
            </a:pPr>
          </a:p>
        </p:txBody>
      </p:sp>
      <p:sp>
        <p:nvSpPr>
          <p:cNvPr id="23" name="Shape 23"/>
          <p:cNvSpPr/>
          <p:nvPr>
            <p:ph type="body" sz="quarter" idx="15"/>
          </p:nvPr>
        </p:nvSpPr>
        <p:spPr>
          <a:xfrm flipV="1">
            <a:off x="571500" y="7619996"/>
            <a:ext cx="11874500" cy="4"/>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24" name="Shape 24"/>
          <p:cNvSpPr/>
          <p:nvPr>
            <p:ph type="title"/>
          </p:nvPr>
        </p:nvSpPr>
        <p:spPr>
          <a:xfrm>
            <a:off x="571500" y="5562600"/>
            <a:ext cx="11861800" cy="2209800"/>
          </a:xfrm>
          <a:prstGeom prst="rect">
            <a:avLst/>
          </a:prstGeom>
        </p:spPr>
        <p:txBody>
          <a:bodyPr anchor="b"/>
          <a:lstStyle>
            <a:lvl1pPr algn="r">
              <a:lnSpc>
                <a:spcPct val="80000"/>
              </a:lnSpc>
              <a:spcBef>
                <a:spcPts val="0"/>
              </a:spcBef>
              <a:defRPr sz="12100">
                <a:solidFill>
                  <a:srgbClr val="5C5C5C"/>
                </a:solidFill>
              </a:defRPr>
            </a:lvl1pPr>
          </a:lstStyle>
          <a:p>
            <a:pPr/>
            <a:r>
              <a:t>Title Text</a:t>
            </a:r>
          </a:p>
        </p:txBody>
      </p:sp>
      <p:sp>
        <p:nvSpPr>
          <p:cNvPr id="25" name="Shape 25"/>
          <p:cNvSpPr/>
          <p:nvPr>
            <p:ph type="body" sz="quarter" idx="1"/>
          </p:nvPr>
        </p:nvSpPr>
        <p:spPr>
          <a:xfrm>
            <a:off x="571500" y="7670800"/>
            <a:ext cx="11861800" cy="1231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pPr/>
            <a:r>
              <a:t>Body Level One</a:t>
            </a:r>
          </a:p>
          <a:p>
            <a:pPr lvl="1"/>
            <a:r>
              <a:t>Body Level Two</a:t>
            </a:r>
          </a:p>
          <a:p>
            <a:pPr lvl="2"/>
            <a:r>
              <a:t>Body Level Three</a:t>
            </a:r>
          </a:p>
          <a:p>
            <a:pPr lvl="3"/>
            <a:r>
              <a:t>Body Level Four</a:t>
            </a:r>
          </a:p>
          <a:p>
            <a:pPr lvl="4"/>
            <a:r>
              <a:t>Body Level Five</a:t>
            </a:r>
          </a:p>
        </p:txBody>
      </p:sp>
      <p:sp>
        <p:nvSpPr>
          <p:cNvPr id="26" name="Shape 26"/>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3" name="Shape 33"/>
          <p:cNvSpPr/>
          <p:nvPr>
            <p:ph type="title"/>
          </p:nvPr>
        </p:nvSpPr>
        <p:spPr>
          <a:xfrm>
            <a:off x="571500" y="571500"/>
            <a:ext cx="11861800" cy="5181600"/>
          </a:xfrm>
          <a:prstGeom prst="rect">
            <a:avLst/>
          </a:prstGeom>
        </p:spPr>
        <p:txBody>
          <a:bodyPr anchor="b"/>
          <a:lstStyle>
            <a:lvl1pPr algn="ctr">
              <a:lnSpc>
                <a:spcPct val="80000"/>
              </a:lnSpc>
              <a:spcBef>
                <a:spcPts val="0"/>
              </a:spcBef>
              <a:defRPr sz="12100">
                <a:solidFill>
                  <a:srgbClr val="5C5C5C"/>
                </a:solidFill>
              </a:defRPr>
            </a:lvl1pPr>
          </a:lstStyle>
          <a:p>
            <a:pPr/>
            <a:r>
              <a:t>Title Text</a:t>
            </a:r>
          </a:p>
        </p:txBody>
      </p:sp>
      <p:sp>
        <p:nvSpPr>
          <p:cNvPr id="34" name="Shape 34"/>
          <p:cNvSpPr/>
          <p:nvPr>
            <p:ph type="sldNum" sz="quarter" idx="2"/>
          </p:nvPr>
        </p:nvSpPr>
        <p:spPr>
          <a:xfrm>
            <a:off x="12083465" y="9189156"/>
            <a:ext cx="309365" cy="3429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41" name="Shape 41"/>
          <p:cNvSpPr/>
          <p:nvPr>
            <p:ph type="pic" idx="13"/>
          </p:nvPr>
        </p:nvSpPr>
        <p:spPr>
          <a:xfrm>
            <a:off x="7531100" y="0"/>
            <a:ext cx="5473700" cy="9753600"/>
          </a:xfrm>
          <a:prstGeom prst="rect">
            <a:avLst/>
          </a:prstGeom>
        </p:spPr>
        <p:txBody>
          <a:bodyPr lIns="91439" tIns="45719" rIns="91439" bIns="45719">
            <a:noAutofit/>
          </a:bodyPr>
          <a:lstStyle/>
          <a:p>
            <a:pPr/>
          </a:p>
        </p:txBody>
      </p:sp>
      <p:sp>
        <p:nvSpPr>
          <p:cNvPr id="42" name="Shape 42"/>
          <p:cNvSpPr/>
          <p:nvPr>
            <p:ph type="body" sz="quarter" idx="14"/>
          </p:nvPr>
        </p:nvSpPr>
        <p:spPr>
          <a:xfrm flipV="1">
            <a:off x="571500" y="7619998"/>
            <a:ext cx="6451600" cy="3"/>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43" name="Shape 43"/>
          <p:cNvSpPr/>
          <p:nvPr>
            <p:ph type="title"/>
          </p:nvPr>
        </p:nvSpPr>
        <p:spPr>
          <a:xfrm>
            <a:off x="571500" y="571500"/>
            <a:ext cx="6451600" cy="7213600"/>
          </a:xfrm>
          <a:prstGeom prst="rect">
            <a:avLst/>
          </a:prstGeom>
        </p:spPr>
        <p:txBody>
          <a:bodyPr anchor="b"/>
          <a:lstStyle>
            <a:lvl1pPr algn="r">
              <a:lnSpc>
                <a:spcPct val="80000"/>
              </a:lnSpc>
              <a:spcBef>
                <a:spcPts val="0"/>
              </a:spcBef>
              <a:defRPr sz="12100">
                <a:solidFill>
                  <a:srgbClr val="5C5C5C"/>
                </a:solidFill>
              </a:defRPr>
            </a:lvl1pPr>
          </a:lstStyle>
          <a:p>
            <a:pPr/>
            <a:r>
              <a:t>Title Text</a:t>
            </a:r>
          </a:p>
        </p:txBody>
      </p:sp>
      <p:sp>
        <p:nvSpPr>
          <p:cNvPr id="44" name="Shape 44"/>
          <p:cNvSpPr/>
          <p:nvPr>
            <p:ph type="body" sz="quarter" idx="1"/>
          </p:nvPr>
        </p:nvSpPr>
        <p:spPr>
          <a:xfrm>
            <a:off x="571500" y="7670800"/>
            <a:ext cx="6451600" cy="1358900"/>
          </a:xfrm>
          <a:prstGeom prst="rect">
            <a:avLst/>
          </a:prstGeom>
        </p:spPr>
        <p:txBody>
          <a:bodyPr/>
          <a:lstStyle>
            <a:lvl1pPr marL="0" indent="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1pPr>
            <a:lvl2pPr marL="0" indent="2286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2pPr>
            <a:lvl3pPr marL="0" indent="4572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3pPr>
            <a:lvl4pPr marL="0" indent="6858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4pPr>
            <a:lvl5pPr marL="0" indent="914400" algn="r">
              <a:lnSpc>
                <a:spcPct val="70000"/>
              </a:lnSpc>
              <a:spcBef>
                <a:spcPts val="600"/>
              </a:spcBef>
              <a:buSzTx/>
              <a:buFontTx/>
              <a:buNone/>
              <a:defRPr sz="4800">
                <a:solidFill>
                  <a:srgbClr val="747676"/>
                </a:solidFill>
                <a:latin typeface="Iowan Old Style Italic"/>
                <a:ea typeface="Iowan Old Style Italic"/>
                <a:cs typeface="Iowan Old Style Italic"/>
                <a:sym typeface="Iowan Old Style Italic"/>
              </a:defRPr>
            </a:lvl5pPr>
          </a:lstStyle>
          <a:p>
            <a:pPr/>
            <a:r>
              <a:t>Body Level One</a:t>
            </a:r>
          </a:p>
          <a:p>
            <a:pPr lvl="1"/>
            <a:r>
              <a:t>Body Level Two</a:t>
            </a:r>
          </a:p>
          <a:p>
            <a:pPr lvl="2"/>
            <a:r>
              <a:t>Body Level Three</a:t>
            </a:r>
          </a:p>
          <a:p>
            <a:pPr lvl="3"/>
            <a:r>
              <a:t>Body Level Four</a:t>
            </a:r>
          </a:p>
          <a:p>
            <a:pPr lvl="4"/>
            <a:r>
              <a:t>Body Level Five</a:t>
            </a:r>
          </a:p>
        </p:txBody>
      </p:sp>
      <p:sp>
        <p:nvSpPr>
          <p:cNvPr id="45" name="Shape 45"/>
          <p:cNvSpPr/>
          <p:nvPr>
            <p:ph type="sldNum" sz="quarter" idx="2"/>
          </p:nvPr>
        </p:nvSpPr>
        <p:spPr>
          <a:xfrm>
            <a:off x="12092513" y="9194800"/>
            <a:ext cx="309365" cy="342900"/>
          </a:xfrm>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52" name="Shape 52"/>
          <p:cNvSpPr/>
          <p:nvPr>
            <p:ph type="body" sz="quarter" idx="13"/>
          </p:nvPr>
        </p:nvSpPr>
        <p:spPr>
          <a:xfrm>
            <a:off x="571500" y="1574800"/>
            <a:ext cx="118618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53" name="Shape 53"/>
          <p:cNvSpPr/>
          <p:nvPr>
            <p:ph type="title"/>
          </p:nvPr>
        </p:nvSpPr>
        <p:spPr>
          <a:prstGeom prst="rect">
            <a:avLst/>
          </a:prstGeom>
        </p:spPr>
        <p:txBody>
          <a:bodyPr/>
          <a:lstStyle/>
          <a:p>
            <a:pPr/>
            <a:r>
              <a:t>Title Text</a:t>
            </a:r>
          </a:p>
        </p:txBody>
      </p:sp>
      <p:sp>
        <p:nvSpPr>
          <p:cNvPr id="54" name="Shape 5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61" name="Shape 61"/>
          <p:cNvSpPr/>
          <p:nvPr>
            <p:ph type="body" sz="quarter" idx="13"/>
          </p:nvPr>
        </p:nvSpPr>
        <p:spPr>
          <a:xfrm>
            <a:off x="571500" y="1574800"/>
            <a:ext cx="118618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62" name="Shape 62"/>
          <p:cNvSpPr/>
          <p:nvPr>
            <p:ph type="title"/>
          </p:nvPr>
        </p:nvSpPr>
        <p:spPr>
          <a:prstGeom prst="rect">
            <a:avLst/>
          </a:prstGeom>
        </p:spPr>
        <p:txBody>
          <a:bodyPr/>
          <a:lstStyle/>
          <a:p>
            <a:pPr/>
            <a:r>
              <a:t>Title Text</a:t>
            </a:r>
          </a:p>
        </p:txBody>
      </p:sp>
      <p:sp>
        <p:nvSpPr>
          <p:cNvPr id="63" name="Shape 63"/>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4" name="Shape 6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71" name="Shape 71"/>
          <p:cNvSpPr/>
          <p:nvPr>
            <p:ph type="pic" idx="13"/>
          </p:nvPr>
        </p:nvSpPr>
        <p:spPr>
          <a:xfrm>
            <a:off x="0" y="0"/>
            <a:ext cx="6438900" cy="9753600"/>
          </a:xfrm>
          <a:prstGeom prst="rect">
            <a:avLst/>
          </a:prstGeom>
        </p:spPr>
        <p:txBody>
          <a:bodyPr lIns="91439" tIns="45719" rIns="91439" bIns="45719">
            <a:noAutofit/>
          </a:bodyPr>
          <a:lstStyle/>
          <a:p>
            <a:pPr/>
          </a:p>
        </p:txBody>
      </p:sp>
      <p:sp>
        <p:nvSpPr>
          <p:cNvPr id="72" name="Shape 72"/>
          <p:cNvSpPr/>
          <p:nvPr>
            <p:ph type="body" sz="quarter" idx="14"/>
          </p:nvPr>
        </p:nvSpPr>
        <p:spPr>
          <a:xfrm>
            <a:off x="7023100" y="1574800"/>
            <a:ext cx="5397500" cy="0"/>
          </a:xfrm>
          <a:prstGeom prst="line">
            <a:avLst/>
          </a:prstGeom>
          <a:ln w="38100" cap="rnd">
            <a:solidFill>
              <a:srgbClr val="747676"/>
            </a:solidFill>
            <a:custDash>
              <a:ds d="100000" sp="200000"/>
            </a:custDash>
            <a:round/>
          </a:ln>
        </p:spPr>
        <p:txBody>
          <a:bodyPr anchor="ctr">
            <a:noAutofit/>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73" name="Shape 73"/>
          <p:cNvSpPr/>
          <p:nvPr>
            <p:ph type="title"/>
          </p:nvPr>
        </p:nvSpPr>
        <p:spPr>
          <a:xfrm>
            <a:off x="7023100" y="723900"/>
            <a:ext cx="5397500" cy="723900"/>
          </a:xfrm>
          <a:prstGeom prst="rect">
            <a:avLst/>
          </a:prstGeom>
        </p:spPr>
        <p:txBody>
          <a:bodyPr/>
          <a:lstStyle/>
          <a:p>
            <a:pPr/>
            <a:r>
              <a:t>Title Text</a:t>
            </a:r>
          </a:p>
        </p:txBody>
      </p:sp>
      <p:sp>
        <p:nvSpPr>
          <p:cNvPr id="74" name="Shape 74"/>
          <p:cNvSpPr/>
          <p:nvPr>
            <p:ph type="body" sz="half" idx="1"/>
          </p:nvPr>
        </p:nvSpPr>
        <p:spPr>
          <a:xfrm>
            <a:off x="7023100" y="1803400"/>
            <a:ext cx="5397500" cy="7226300"/>
          </a:xfrm>
          <a:prstGeom prst="rect">
            <a:avLst/>
          </a:prstGeom>
        </p:spPr>
        <p:txBody>
          <a:bodyPr/>
          <a:lstStyle>
            <a:lvl1pPr marL="406400" indent="-406400">
              <a:defRPr sz="2800"/>
            </a:lvl1pPr>
            <a:lvl2pPr marL="812800" indent="-406400">
              <a:defRPr sz="2800"/>
            </a:lvl2pPr>
            <a:lvl3pPr marL="1219200" indent="-406400">
              <a:defRPr sz="2800"/>
            </a:lvl3pPr>
            <a:lvl4pPr marL="1625600" indent="-406400">
              <a:defRPr sz="2800"/>
            </a:lvl4pPr>
            <a:lvl5pPr marL="2032000" indent="-406400">
              <a:defRPr sz="2800"/>
            </a:lvl5pPr>
          </a:lstStyle>
          <a:p>
            <a:pPr/>
            <a:r>
              <a:t>Body Level One</a:t>
            </a:r>
          </a:p>
          <a:p>
            <a:pPr lvl="1"/>
            <a:r>
              <a:t>Body Level Two</a:t>
            </a:r>
          </a:p>
          <a:p>
            <a:pPr lvl="2"/>
            <a:r>
              <a:t>Body Level Three</a:t>
            </a:r>
          </a:p>
          <a:p>
            <a:pPr lvl="3"/>
            <a:r>
              <a:t>Body Level Four</a:t>
            </a:r>
          </a:p>
          <a:p>
            <a:pPr lvl="4"/>
            <a:r>
              <a:t>Body Level Five</a:t>
            </a:r>
          </a:p>
        </p:txBody>
      </p:sp>
      <p:sp>
        <p:nvSpPr>
          <p:cNvPr id="75" name="Shape 7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82" name="Shape 82"/>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3" name="Shape 8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90" name="Shape 90"/>
          <p:cNvSpPr/>
          <p:nvPr>
            <p:ph type="pic" idx="13"/>
          </p:nvPr>
        </p:nvSpPr>
        <p:spPr>
          <a:xfrm>
            <a:off x="571500" y="571500"/>
            <a:ext cx="7429500" cy="7315200"/>
          </a:xfrm>
          <a:prstGeom prst="rect">
            <a:avLst/>
          </a:prstGeom>
        </p:spPr>
        <p:txBody>
          <a:bodyPr lIns="91439" tIns="45719" rIns="91439" bIns="45719">
            <a:noAutofit/>
          </a:bodyPr>
          <a:lstStyle/>
          <a:p>
            <a:pPr/>
          </a:p>
        </p:txBody>
      </p:sp>
      <p:sp>
        <p:nvSpPr>
          <p:cNvPr id="91" name="Shape 91"/>
          <p:cNvSpPr/>
          <p:nvPr>
            <p:ph type="pic" sz="quarter" idx="14"/>
          </p:nvPr>
        </p:nvSpPr>
        <p:spPr>
          <a:xfrm>
            <a:off x="8128000" y="571500"/>
            <a:ext cx="4305300" cy="3594100"/>
          </a:xfrm>
          <a:prstGeom prst="rect">
            <a:avLst/>
          </a:prstGeom>
        </p:spPr>
        <p:txBody>
          <a:bodyPr lIns="91439" tIns="45719" rIns="91439" bIns="45719">
            <a:noAutofit/>
          </a:bodyPr>
          <a:lstStyle/>
          <a:p>
            <a:pPr/>
          </a:p>
        </p:txBody>
      </p:sp>
      <p:sp>
        <p:nvSpPr>
          <p:cNvPr id="92" name="Shape 92"/>
          <p:cNvSpPr/>
          <p:nvPr>
            <p:ph type="pic" sz="quarter" idx="15"/>
          </p:nvPr>
        </p:nvSpPr>
        <p:spPr>
          <a:xfrm>
            <a:off x="8128000" y="4292600"/>
            <a:ext cx="4305300" cy="3594100"/>
          </a:xfrm>
          <a:prstGeom prst="rect">
            <a:avLst/>
          </a:prstGeom>
        </p:spPr>
        <p:txBody>
          <a:bodyPr lIns="91439" tIns="45719" rIns="91439" bIns="45719">
            <a:noAutofit/>
          </a:bodyPr>
          <a:lstStyle/>
          <a:p>
            <a:pPr/>
          </a:p>
        </p:txBody>
      </p:sp>
      <p:sp>
        <p:nvSpPr>
          <p:cNvPr id="93" name="Shape 93"/>
          <p:cNvSpPr/>
          <p:nvPr>
            <p:ph type="body" sz="quarter" idx="1"/>
          </p:nvPr>
        </p:nvSpPr>
        <p:spPr>
          <a:xfrm>
            <a:off x="571500" y="8051800"/>
            <a:ext cx="11861800" cy="1333500"/>
          </a:xfrm>
          <a:prstGeom prst="rect">
            <a:avLst/>
          </a:prstGeom>
        </p:spPr>
        <p:txBody>
          <a:bodyPr/>
          <a:lstStyle>
            <a:lvl1pPr marL="0" indent="0">
              <a:spcBef>
                <a:spcPts val="1400"/>
              </a:spcBef>
              <a:buSzTx/>
              <a:buFontTx/>
              <a:buNone/>
              <a:defRPr spc="28" sz="2800">
                <a:latin typeface="Iowan Old Style Italic"/>
                <a:ea typeface="Iowan Old Style Italic"/>
                <a:cs typeface="Iowan Old Style Italic"/>
                <a:sym typeface="Iowan Old Style Italic"/>
              </a:defRPr>
            </a:lvl1pPr>
            <a:lvl2pPr marL="0" indent="228600">
              <a:spcBef>
                <a:spcPts val="1400"/>
              </a:spcBef>
              <a:buSzTx/>
              <a:buFontTx/>
              <a:buNone/>
              <a:defRPr spc="28" sz="2800">
                <a:latin typeface="Iowan Old Style Italic"/>
                <a:ea typeface="Iowan Old Style Italic"/>
                <a:cs typeface="Iowan Old Style Italic"/>
                <a:sym typeface="Iowan Old Style Italic"/>
              </a:defRPr>
            </a:lvl2pPr>
            <a:lvl3pPr marL="0" indent="457200">
              <a:spcBef>
                <a:spcPts val="1400"/>
              </a:spcBef>
              <a:buSzTx/>
              <a:buFontTx/>
              <a:buNone/>
              <a:defRPr spc="28" sz="2800">
                <a:latin typeface="Iowan Old Style Italic"/>
                <a:ea typeface="Iowan Old Style Italic"/>
                <a:cs typeface="Iowan Old Style Italic"/>
                <a:sym typeface="Iowan Old Style Italic"/>
              </a:defRPr>
            </a:lvl3pPr>
            <a:lvl4pPr marL="0" indent="685800">
              <a:spcBef>
                <a:spcPts val="1400"/>
              </a:spcBef>
              <a:buSzTx/>
              <a:buFontTx/>
              <a:buNone/>
              <a:defRPr spc="28" sz="2800">
                <a:latin typeface="Iowan Old Style Italic"/>
                <a:ea typeface="Iowan Old Style Italic"/>
                <a:cs typeface="Iowan Old Style Italic"/>
                <a:sym typeface="Iowan Old Style Italic"/>
              </a:defRPr>
            </a:lvl4pPr>
            <a:lvl5pPr marL="0" indent="914400">
              <a:spcBef>
                <a:spcPts val="1400"/>
              </a:spcBef>
              <a:buSzTx/>
              <a:buFontTx/>
              <a:buNone/>
              <a:defRPr spc="28" sz="2800">
                <a:latin typeface="Iowan Old Style Italic"/>
                <a:ea typeface="Iowan Old Style Italic"/>
                <a:cs typeface="Iowan Old Style Italic"/>
                <a:sym typeface="Iowan Old Style Italic"/>
              </a:defRPr>
            </a:lvl5pPr>
          </a:lstStyle>
          <a:p>
            <a:pPr/>
            <a:r>
              <a:t>Body Level One</a:t>
            </a:r>
          </a:p>
          <a:p>
            <a:pPr lvl="1"/>
            <a:r>
              <a:t>Body Level Two</a:t>
            </a:r>
          </a:p>
          <a:p>
            <a:pPr lvl="2"/>
            <a:r>
              <a:t>Body Level Three</a:t>
            </a:r>
          </a:p>
          <a:p>
            <a:pPr lvl="3"/>
            <a:r>
              <a:t>Body Level Four</a:t>
            </a:r>
          </a:p>
          <a:p>
            <a:pPr lvl="4"/>
            <a:r>
              <a:t>Body Level Five</a:t>
            </a:r>
          </a:p>
        </p:txBody>
      </p:sp>
      <p:sp>
        <p:nvSpPr>
          <p:cNvPr id="94" name="Shape 9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571500" y="723900"/>
            <a:ext cx="118618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3" name="Shape 3"/>
          <p:cNvSpPr/>
          <p:nvPr>
            <p:ph type="body" idx="1"/>
          </p:nvPr>
        </p:nvSpPr>
        <p:spPr>
          <a:xfrm>
            <a:off x="571500" y="1803400"/>
            <a:ext cx="11861800" cy="7226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2081047" y="9194800"/>
            <a:ext cx="309365" cy="342900"/>
          </a:xfrm>
          <a:prstGeom prst="rect">
            <a:avLst/>
          </a:prstGeom>
          <a:ln w="12700">
            <a:miter lim="400000"/>
          </a:ln>
        </p:spPr>
        <p:txBody>
          <a:bodyPr wrap="none" lIns="50800" tIns="50800" rIns="50800" bIns="50800">
            <a:spAutoFit/>
          </a:bodyPr>
          <a:lstStyle>
            <a:lvl1pPr algn="r">
              <a:spcBef>
                <a:spcPts val="0"/>
              </a:spcBef>
              <a:defRPr spc="0" sz="1600">
                <a:solidFill>
                  <a:srgbClr val="747676"/>
                </a:solidFill>
                <a:latin typeface="DIN Alternate"/>
                <a:ea typeface="DIN Alternate"/>
                <a:cs typeface="DIN Alternate"/>
                <a:sym typeface="DIN Alternate"/>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l" defTabSz="584200" rtl="0" latinLnBrk="0">
        <a:lnSpc>
          <a:spcPct val="100000"/>
        </a:lnSpc>
        <a:spcBef>
          <a:spcPts val="2300"/>
        </a:spcBef>
        <a:spcAft>
          <a:spcPts val="0"/>
        </a:spcAft>
        <a:buClrTx/>
        <a:buSzTx/>
        <a:buFontTx/>
        <a:buNone/>
        <a:tabLst/>
        <a:defRPr b="0" baseline="0" cap="all" i="0" spc="0" strike="noStrike" sz="5200" u="none">
          <a:ln>
            <a:noFill/>
          </a:ln>
          <a:solidFill>
            <a:srgbClr val="747676"/>
          </a:solidFill>
          <a:uFillTx/>
          <a:latin typeface="+mn-lt"/>
          <a:ea typeface="+mn-ea"/>
          <a:cs typeface="+mn-cs"/>
          <a:sym typeface="DIN Condensed"/>
        </a:defRPr>
      </a:lvl1pPr>
      <a:lvl2pPr marL="0" marR="0" indent="228600" algn="l" defTabSz="584200" rtl="0" latinLnBrk="0">
        <a:lnSpc>
          <a:spcPct val="100000"/>
        </a:lnSpc>
        <a:spcBef>
          <a:spcPts val="2300"/>
        </a:spcBef>
        <a:spcAft>
          <a:spcPts val="0"/>
        </a:spcAft>
        <a:buClrTx/>
        <a:buSzTx/>
        <a:buFontTx/>
        <a:buNone/>
        <a:tabLst/>
        <a:defRPr b="0" baseline="0" cap="all" i="0" spc="0" strike="noStrike" sz="5200" u="none">
          <a:ln>
            <a:noFill/>
          </a:ln>
          <a:solidFill>
            <a:srgbClr val="747676"/>
          </a:solidFill>
          <a:uFillTx/>
          <a:latin typeface="+mn-lt"/>
          <a:ea typeface="+mn-ea"/>
          <a:cs typeface="+mn-cs"/>
          <a:sym typeface="DIN Condensed"/>
        </a:defRPr>
      </a:lvl2pPr>
      <a:lvl3pPr marL="0" marR="0" indent="457200" algn="l" defTabSz="584200" rtl="0" latinLnBrk="0">
        <a:lnSpc>
          <a:spcPct val="100000"/>
        </a:lnSpc>
        <a:spcBef>
          <a:spcPts val="2300"/>
        </a:spcBef>
        <a:spcAft>
          <a:spcPts val="0"/>
        </a:spcAft>
        <a:buClrTx/>
        <a:buSzTx/>
        <a:buFontTx/>
        <a:buNone/>
        <a:tabLst/>
        <a:defRPr b="0" baseline="0" cap="all" i="0" spc="0" strike="noStrike" sz="5200" u="none">
          <a:ln>
            <a:noFill/>
          </a:ln>
          <a:solidFill>
            <a:srgbClr val="747676"/>
          </a:solidFill>
          <a:uFillTx/>
          <a:latin typeface="+mn-lt"/>
          <a:ea typeface="+mn-ea"/>
          <a:cs typeface="+mn-cs"/>
          <a:sym typeface="DIN Condensed"/>
        </a:defRPr>
      </a:lvl3pPr>
      <a:lvl4pPr marL="0" marR="0" indent="685800" algn="l" defTabSz="584200" rtl="0" latinLnBrk="0">
        <a:lnSpc>
          <a:spcPct val="100000"/>
        </a:lnSpc>
        <a:spcBef>
          <a:spcPts val="2300"/>
        </a:spcBef>
        <a:spcAft>
          <a:spcPts val="0"/>
        </a:spcAft>
        <a:buClrTx/>
        <a:buSzTx/>
        <a:buFontTx/>
        <a:buNone/>
        <a:tabLst/>
        <a:defRPr b="0" baseline="0" cap="all" i="0" spc="0" strike="noStrike" sz="5200" u="none">
          <a:ln>
            <a:noFill/>
          </a:ln>
          <a:solidFill>
            <a:srgbClr val="747676"/>
          </a:solidFill>
          <a:uFillTx/>
          <a:latin typeface="+mn-lt"/>
          <a:ea typeface="+mn-ea"/>
          <a:cs typeface="+mn-cs"/>
          <a:sym typeface="DIN Condensed"/>
        </a:defRPr>
      </a:lvl4pPr>
      <a:lvl5pPr marL="0" marR="0" indent="914400" algn="l" defTabSz="584200" rtl="0" latinLnBrk="0">
        <a:lnSpc>
          <a:spcPct val="100000"/>
        </a:lnSpc>
        <a:spcBef>
          <a:spcPts val="2300"/>
        </a:spcBef>
        <a:spcAft>
          <a:spcPts val="0"/>
        </a:spcAft>
        <a:buClrTx/>
        <a:buSzTx/>
        <a:buFontTx/>
        <a:buNone/>
        <a:tabLst/>
        <a:defRPr b="0" baseline="0" cap="all" i="0" spc="0" strike="noStrike" sz="5200" u="none">
          <a:ln>
            <a:noFill/>
          </a:ln>
          <a:solidFill>
            <a:srgbClr val="747676"/>
          </a:solidFill>
          <a:uFillTx/>
          <a:latin typeface="+mn-lt"/>
          <a:ea typeface="+mn-ea"/>
          <a:cs typeface="+mn-cs"/>
          <a:sym typeface="DIN Condensed"/>
        </a:defRPr>
      </a:lvl5pPr>
      <a:lvl6pPr marL="0" marR="0" indent="1143000" algn="l" defTabSz="584200" rtl="0" latinLnBrk="0">
        <a:lnSpc>
          <a:spcPct val="100000"/>
        </a:lnSpc>
        <a:spcBef>
          <a:spcPts val="2300"/>
        </a:spcBef>
        <a:spcAft>
          <a:spcPts val="0"/>
        </a:spcAft>
        <a:buClrTx/>
        <a:buSzTx/>
        <a:buFontTx/>
        <a:buNone/>
        <a:tabLst/>
        <a:defRPr b="0" baseline="0" cap="all" i="0" spc="0" strike="noStrike" sz="5200" u="none">
          <a:ln>
            <a:noFill/>
          </a:ln>
          <a:solidFill>
            <a:srgbClr val="747676"/>
          </a:solidFill>
          <a:uFillTx/>
          <a:latin typeface="+mn-lt"/>
          <a:ea typeface="+mn-ea"/>
          <a:cs typeface="+mn-cs"/>
          <a:sym typeface="DIN Condensed"/>
        </a:defRPr>
      </a:lvl6pPr>
      <a:lvl7pPr marL="0" marR="0" indent="1371600" algn="l" defTabSz="584200" rtl="0" latinLnBrk="0">
        <a:lnSpc>
          <a:spcPct val="100000"/>
        </a:lnSpc>
        <a:spcBef>
          <a:spcPts val="2300"/>
        </a:spcBef>
        <a:spcAft>
          <a:spcPts val="0"/>
        </a:spcAft>
        <a:buClrTx/>
        <a:buSzTx/>
        <a:buFontTx/>
        <a:buNone/>
        <a:tabLst/>
        <a:defRPr b="0" baseline="0" cap="all" i="0" spc="0" strike="noStrike" sz="5200" u="none">
          <a:ln>
            <a:noFill/>
          </a:ln>
          <a:solidFill>
            <a:srgbClr val="747676"/>
          </a:solidFill>
          <a:uFillTx/>
          <a:latin typeface="+mn-lt"/>
          <a:ea typeface="+mn-ea"/>
          <a:cs typeface="+mn-cs"/>
          <a:sym typeface="DIN Condensed"/>
        </a:defRPr>
      </a:lvl7pPr>
      <a:lvl8pPr marL="0" marR="0" indent="1600200" algn="l" defTabSz="584200" rtl="0" latinLnBrk="0">
        <a:lnSpc>
          <a:spcPct val="100000"/>
        </a:lnSpc>
        <a:spcBef>
          <a:spcPts val="2300"/>
        </a:spcBef>
        <a:spcAft>
          <a:spcPts val="0"/>
        </a:spcAft>
        <a:buClrTx/>
        <a:buSzTx/>
        <a:buFontTx/>
        <a:buNone/>
        <a:tabLst/>
        <a:defRPr b="0" baseline="0" cap="all" i="0" spc="0" strike="noStrike" sz="5200" u="none">
          <a:ln>
            <a:noFill/>
          </a:ln>
          <a:solidFill>
            <a:srgbClr val="747676"/>
          </a:solidFill>
          <a:uFillTx/>
          <a:latin typeface="+mn-lt"/>
          <a:ea typeface="+mn-ea"/>
          <a:cs typeface="+mn-cs"/>
          <a:sym typeface="DIN Condensed"/>
        </a:defRPr>
      </a:lvl8pPr>
      <a:lvl9pPr marL="0" marR="0" indent="1828800" algn="l" defTabSz="584200" rtl="0" latinLnBrk="0">
        <a:lnSpc>
          <a:spcPct val="100000"/>
        </a:lnSpc>
        <a:spcBef>
          <a:spcPts val="2300"/>
        </a:spcBef>
        <a:spcAft>
          <a:spcPts val="0"/>
        </a:spcAft>
        <a:buClrTx/>
        <a:buSzTx/>
        <a:buFontTx/>
        <a:buNone/>
        <a:tabLst/>
        <a:defRPr b="0" baseline="0" cap="all" i="0" spc="0" strike="noStrike" sz="5200" u="none">
          <a:ln>
            <a:noFill/>
          </a:ln>
          <a:solidFill>
            <a:srgbClr val="747676"/>
          </a:solidFill>
          <a:uFillTx/>
          <a:latin typeface="+mn-lt"/>
          <a:ea typeface="+mn-ea"/>
          <a:cs typeface="+mn-cs"/>
          <a:sym typeface="DIN Condensed"/>
        </a:defRPr>
      </a:lvl9pPr>
    </p:titleStyle>
    <p:bodyStyle>
      <a:lvl1pPr marL="4699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1pPr>
      <a:lvl2pPr marL="9398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2pPr>
      <a:lvl3pPr marL="14097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3pPr>
      <a:lvl4pPr marL="18796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4pPr>
      <a:lvl5pPr marL="23495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5pPr>
      <a:lvl6pPr marL="28194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6pPr>
      <a:lvl7pPr marL="32893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7pPr>
      <a:lvl8pPr marL="37592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8pPr>
      <a:lvl9pPr marL="42291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9pPr>
    </p:bodyStyle>
    <p:otherStyle>
      <a:lvl1pPr marL="0" marR="0" indent="0" algn="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1pPr>
      <a:lvl2pPr marL="0" marR="0" indent="228600" algn="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2pPr>
      <a:lvl3pPr marL="0" marR="0" indent="457200" algn="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3pPr>
      <a:lvl4pPr marL="0" marR="0" indent="685800" algn="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4pPr>
      <a:lvl5pPr marL="0" marR="0" indent="914400" algn="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5pPr>
      <a:lvl6pPr marL="0" marR="0" indent="1143000" algn="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6pPr>
      <a:lvl7pPr marL="0" marR="0" indent="1371600" algn="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7pPr>
      <a:lvl8pPr marL="0" marR="0" indent="1600200" algn="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8pPr>
      <a:lvl9pPr marL="0" marR="0" indent="1828800" algn="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bustle.com/articles/95041-5-insanely-sexist-womens-world-cup-memes-that-still-cant-spoil-the-sweet-sweet-taste-of"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gif"/></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telegraph.co.uk/men/the-filter/11669841/11-reasons-why-womens-football-is-better-than-mens.html" TargetMode="External"/><Relationship Id="rId3" Type="http://schemas.openxmlformats.org/officeDocument/2006/relationships/image" Target="../media/image5.jpe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nytimes.com/2016/04/01/sports/soccer/uswnt-us-women-carli-lloyd-alex-morgan-hope-solo-complain.html?_r=0" TargetMode="External"/><Relationship Id="rId3" Type="http://schemas.openxmlformats.org/officeDocument/2006/relationships/hyperlink" Target="http://www.wikigender.org/wiki/gender-inequality-on-the-pitch-womens-football/" TargetMode="External"/><Relationship Id="rId4" Type="http://schemas.openxmlformats.org/officeDocument/2006/relationships/hyperlink" Target="https://www.socialworkhelper.com/2015/09/01/outrageous-rampant-gender-discrimination-womens-soccer/" TargetMode="External"/><Relationship Id="rId5" Type="http://schemas.openxmlformats.org/officeDocument/2006/relationships/hyperlink" Target="http://www.theatlantic.com/entertainment/archive/2015/06/womens-soccer-is-a-feminist-issue/394865/" TargetMode="External"/><Relationship Id="rId6" Type="http://schemas.openxmlformats.org/officeDocument/2006/relationships/hyperlink" Target="http://www.theatlantic.com/entertainment/archive/2015/06/neymar-marta-world-cup-brazil/394856/" TargetMode="External"/><Relationship Id="rId7" Type="http://schemas.openxmlformats.org/officeDocument/2006/relationships/hyperlink" Target="http://www.huffingtonpost.com/entry/hope-solo-soccer-field_us_56df7ab1e4b0860f99d71f56" TargetMode="External"/><Relationship Id="rId8" Type="http://schemas.openxmlformats.org/officeDocument/2006/relationships/hyperlink" Target="http://www.theatlantic.com/entertainment/archive/2015/07/womens-soccer-world-cup-fifa-lawsuit/397592/" TargetMode="External"/><Relationship Id="rId9" Type="http://schemas.openxmlformats.org/officeDocument/2006/relationships/hyperlink" Target="http://www.forbes.com/sites/alanaglass/2015/11/29/the-case-for-fifas-gender-reform/#542ad40a1968" TargetMode="External"/><Relationship Id="rId10" Type="http://schemas.openxmlformats.org/officeDocument/2006/relationships/hyperlink" Target="http://www.latimes.com/sports/soccer/la-sp-soccer-world-cup-20150712-story.html" TargetMode="External"/><Relationship Id="rId11" Type="http://schemas.openxmlformats.org/officeDocument/2006/relationships/hyperlink" Target="http://www.today.com/money/us-women-s-soccer-star-alex-morgan-time-take-stand-t85971"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29" name="Shape 129"/>
          <p:cNvSpPr/>
          <p:nvPr>
            <p:ph type="ctrTitle"/>
          </p:nvPr>
        </p:nvSpPr>
        <p:spPr>
          <a:prstGeom prst="rect">
            <a:avLst/>
          </a:prstGeom>
        </p:spPr>
        <p:txBody>
          <a:bodyPr/>
          <a:lstStyle/>
          <a:p>
            <a:pPr/>
            <a:r>
              <a:t>Human rights and football</a:t>
            </a:r>
          </a:p>
        </p:txBody>
      </p:sp>
      <p:sp>
        <p:nvSpPr>
          <p:cNvPr id="130" name="Shape 130"/>
          <p:cNvSpPr/>
          <p:nvPr>
            <p:ph type="subTitle" sz="half" idx="1"/>
          </p:nvPr>
        </p:nvSpPr>
        <p:spPr>
          <a:prstGeom prst="rect">
            <a:avLst/>
          </a:prstGeom>
        </p:spPr>
        <p:txBody>
          <a:bodyPr/>
          <a:lstStyle/>
          <a:p>
            <a:pPr/>
            <a:r>
              <a:t>                         Gender discrimination in the sport.</a:t>
            </a:r>
          </a:p>
          <a:p>
            <a:pPr/>
          </a:p>
          <a:p>
            <a:pPr/>
            <a:r>
              <a:t>- Shivangini Kothari </a:t>
            </a:r>
          </a:p>
        </p:txBody>
      </p:sp>
      <p:pic>
        <p:nvPicPr>
          <p:cNvPr id="131" name="pasted-image.jpg"/>
          <p:cNvPicPr>
            <a:picLocks noChangeAspect="1"/>
          </p:cNvPicPr>
          <p:nvPr/>
        </p:nvPicPr>
        <p:blipFill>
          <a:blip r:embed="rId2">
            <a:extLst/>
          </a:blip>
          <a:stretch>
            <a:fillRect/>
          </a:stretch>
        </p:blipFill>
        <p:spPr>
          <a:xfrm>
            <a:off x="-72877" y="5129330"/>
            <a:ext cx="3179847" cy="435904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66" name="Shape 166"/>
          <p:cNvSpPr/>
          <p:nvPr>
            <p:ph type="body" idx="1"/>
          </p:nvPr>
        </p:nvSpPr>
        <p:spPr>
          <a:prstGeom prst="rect">
            <a:avLst/>
          </a:prstGeom>
        </p:spPr>
        <p:txBody>
          <a:bodyPr/>
          <a:lstStyle/>
          <a:p>
            <a:pPr marL="422909" indent="-422909" defTabSz="525779">
              <a:spcBef>
                <a:spcPts val="1600"/>
              </a:spcBef>
              <a:defRPr sz="2880"/>
            </a:pPr>
            <a:r>
              <a:t>The top earning male in the world, Ronaldo, makes $19 million per year (before endorsements and other activities that come with the benefit of being a well-marketed individual). Meanwhile, the top four highest paid women’s soccer players in the world make a combined $745,000 per year.</a:t>
            </a:r>
          </a:p>
          <a:p>
            <a:pPr marL="422909" indent="-422909" defTabSz="525779">
              <a:spcBef>
                <a:spcPts val="1600"/>
              </a:spcBef>
              <a:defRPr sz="2880"/>
            </a:pPr>
            <a:r>
              <a:t>Some African nations use soccer to push the masculine dominance of society. </a:t>
            </a:r>
          </a:p>
          <a:p>
            <a:pPr marL="422909" indent="-422909" defTabSz="525779">
              <a:spcBef>
                <a:spcPts val="1600"/>
              </a:spcBef>
              <a:defRPr sz="2880"/>
            </a:pPr>
            <a:r>
              <a:t>Sexual exploitation and soccer have gone hand-in-hand recently. The South African sex trade was reported to be exploited in the 2010 World Cup and legal prostitution rings in Germany targeted World Cup 2006 sites with “sex huts.”</a:t>
            </a:r>
          </a:p>
          <a:p>
            <a:pPr marL="422909" indent="-422909" defTabSz="525779">
              <a:spcBef>
                <a:spcPts val="1600"/>
              </a:spcBef>
              <a:defRPr sz="2880"/>
            </a:pPr>
            <a:r>
              <a:rPr u="sng">
                <a:hlinkClick r:id="rId2" invalidUrl="" action="" tgtFrame="" tooltip="" history="1" highlightClick="0" endSnd="0"/>
              </a:rPr>
              <a:t>http://www.bustle.com/articles/95041-5-insanely-sexist-womens-world-cup-memes-that-still-cant-spoil-the-sweet-sweet-taste-of</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69" name="Shape 169"/>
          <p:cNvSpPr/>
          <p:nvPr>
            <p:ph type="title"/>
          </p:nvPr>
        </p:nvSpPr>
        <p:spPr>
          <a:prstGeom prst="rect">
            <a:avLst/>
          </a:prstGeom>
        </p:spPr>
        <p:txBody>
          <a:bodyPr/>
          <a:lstStyle>
            <a:lvl1pPr defTabSz="543305">
              <a:spcBef>
                <a:spcPts val="2100"/>
              </a:spcBef>
              <a:defRPr sz="4836"/>
            </a:lvl1pPr>
          </a:lstStyle>
          <a:p>
            <a:pPr/>
            <a:r>
              <a:t>What fifa has done about reducing the discrimination</a:t>
            </a:r>
          </a:p>
        </p:txBody>
      </p:sp>
      <p:sp>
        <p:nvSpPr>
          <p:cNvPr id="170" name="Shape 170"/>
          <p:cNvSpPr/>
          <p:nvPr>
            <p:ph type="body" idx="1"/>
          </p:nvPr>
        </p:nvSpPr>
        <p:spPr>
          <a:prstGeom prst="rect">
            <a:avLst/>
          </a:prstGeom>
        </p:spPr>
        <p:txBody>
          <a:bodyPr/>
          <a:lstStyle/>
          <a:p>
            <a:pPr/>
            <a:r>
              <a:t>FIFA announced an updated task force of discrimination monitoring for review of all the qualifying teams for the 2018 World Cup. The article only refers to race, not gender, and no mention if FIFA uses their own system to check themselves. This August, due to heavy to criticism, FIFA created a task force dedicated to inclusion in terms of governance, competition, and business.</a:t>
            </a:r>
          </a:p>
        </p:txBody>
      </p:sp>
      <p:pic>
        <p:nvPicPr>
          <p:cNvPr id="171" name="pasted-image.jpeg"/>
          <p:cNvPicPr>
            <a:picLocks noChangeAspect="1"/>
          </p:cNvPicPr>
          <p:nvPr/>
        </p:nvPicPr>
        <p:blipFill>
          <a:blip r:embed="rId2">
            <a:extLst/>
          </a:blip>
          <a:stretch>
            <a:fillRect/>
          </a:stretch>
        </p:blipFill>
        <p:spPr>
          <a:xfrm>
            <a:off x="4617938" y="5885557"/>
            <a:ext cx="8001001" cy="5511801"/>
          </a:xfrm>
          <a:prstGeom prst="rect">
            <a:avLst/>
          </a:prstGeom>
          <a:ln w="12700">
            <a:miter lim="400000"/>
          </a:ln>
        </p:spPr>
      </p:pic>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74" name="Shape 174"/>
          <p:cNvSpPr/>
          <p:nvPr>
            <p:ph type="title"/>
          </p:nvPr>
        </p:nvSpPr>
        <p:spPr>
          <a:prstGeom prst="rect">
            <a:avLst/>
          </a:prstGeom>
        </p:spPr>
        <p:txBody>
          <a:bodyPr/>
          <a:lstStyle>
            <a:lvl1pPr defTabSz="455675">
              <a:spcBef>
                <a:spcPts val="1700"/>
              </a:spcBef>
              <a:defRPr sz="4055"/>
            </a:lvl1pPr>
          </a:lstStyle>
          <a:p>
            <a:pPr/>
            <a:r>
              <a:t>What steps can actually be taken to reduce the gender inequality</a:t>
            </a:r>
          </a:p>
        </p:txBody>
      </p:sp>
      <p:sp>
        <p:nvSpPr>
          <p:cNvPr id="175" name="Shape 175"/>
          <p:cNvSpPr/>
          <p:nvPr>
            <p:ph type="body" idx="1"/>
          </p:nvPr>
        </p:nvSpPr>
        <p:spPr>
          <a:prstGeom prst="rect">
            <a:avLst/>
          </a:prstGeom>
        </p:spPr>
        <p:txBody>
          <a:bodyPr/>
          <a:lstStyle/>
          <a:p>
            <a:pPr marL="404113" indent="-404113" defTabSz="502412">
              <a:spcBef>
                <a:spcPts val="1500"/>
              </a:spcBef>
              <a:defRPr sz="2752"/>
            </a:pPr>
            <a:r>
              <a:t>They’re should be promoted to better tv channels with more viewership than the usual ESPNW and should be televised on the lucrative television markets or news coverage. Integrating media and giving primetime slots on the major networks is also a way to give them importance and reduce the gender inequality.</a:t>
            </a:r>
          </a:p>
          <a:p>
            <a:pPr marL="404113" indent="-404113" defTabSz="502412">
              <a:spcBef>
                <a:spcPts val="1500"/>
              </a:spcBef>
              <a:defRPr sz="2752"/>
            </a:pPr>
            <a:r>
              <a:t>Stop viewing them as a threat to the masculine aspect of football.</a:t>
            </a:r>
          </a:p>
          <a:p>
            <a:pPr marL="404113" indent="-404113" defTabSz="502412">
              <a:spcBef>
                <a:spcPts val="1500"/>
              </a:spcBef>
              <a:defRPr sz="2752"/>
            </a:pPr>
            <a:r>
              <a:t>Stop viewing them as physically inferior and refrain from calling them as not good enough as compared to the men footballers. Marta, the Brazilian footballer, has been labelled as a legend in the football world and has also been labelled as “Pele with a skirt” for her extraordinary skills. She can easily surpass some of the “best” players in men’s football.</a:t>
            </a:r>
          </a:p>
          <a:p>
            <a:pPr marL="404113" indent="-404113" defTabSz="502412">
              <a:spcBef>
                <a:spcPts val="1500"/>
              </a:spcBef>
              <a:defRPr sz="2752"/>
            </a:pPr>
            <a:r>
              <a:t>Better allocation of funds to the women football to reduce the wage gap.</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78" name="Shape 178"/>
          <p:cNvSpPr/>
          <p:nvPr>
            <p:ph type="title"/>
          </p:nvPr>
        </p:nvSpPr>
        <p:spPr>
          <a:prstGeom prst="rect">
            <a:avLst/>
          </a:prstGeom>
        </p:spPr>
        <p:txBody>
          <a:bodyPr/>
          <a:lstStyle>
            <a:lvl1pPr defTabSz="543305">
              <a:spcBef>
                <a:spcPts val="2100"/>
              </a:spcBef>
              <a:defRPr sz="4836"/>
            </a:lvl1pPr>
          </a:lstStyle>
          <a:p>
            <a:pPr/>
            <a:r>
              <a:t>Some famous quotes on women football.</a:t>
            </a:r>
          </a:p>
        </p:txBody>
      </p:sp>
      <p:sp>
        <p:nvSpPr>
          <p:cNvPr id="179" name="Shape 179"/>
          <p:cNvSpPr/>
          <p:nvPr>
            <p:ph type="body" idx="1"/>
          </p:nvPr>
        </p:nvSpPr>
        <p:spPr>
          <a:prstGeom prst="rect">
            <a:avLst/>
          </a:prstGeom>
        </p:spPr>
        <p:txBody>
          <a:bodyPr/>
          <a:lstStyle/>
          <a:p>
            <a:pPr/>
            <a:r>
              <a:t>Sepp Blatter, Former FIFA President : In 2004, FIFA president Sepp Blatter said that women of soccer should wear more feminine clothes, “tighter shorts . . . a more female aesthetic.” And then, in 2012, the self-proclaimed “godfather” of women’s soccer didn’t recognize Alex Morgan at an awards ceremony, even though she was the U.S. Soccer Player-of-the-Year and FIFA Player-of-the-Year finalist.</a:t>
            </a:r>
          </a:p>
        </p:txBody>
      </p:sp>
      <p:pic>
        <p:nvPicPr>
          <p:cNvPr id="180" name="pasted-image.gif"/>
          <p:cNvPicPr>
            <a:picLocks noChangeAspect="0"/>
          </p:cNvPicPr>
          <p:nvPr/>
        </p:nvPicPr>
        <p:blipFill>
          <a:blip r:embed="rId2">
            <a:extLst/>
          </a:blip>
          <a:stretch>
            <a:fillRect/>
          </a:stretch>
        </p:blipFill>
        <p:spPr>
          <a:xfrm>
            <a:off x="6720780" y="5740400"/>
            <a:ext cx="5842001" cy="3505200"/>
          </a:xfrm>
          <a:prstGeom prst="rect">
            <a:avLst/>
          </a:prstGeom>
          <a:ln w="12700">
            <a:miter lim="400000"/>
          </a:ln>
        </p:spPr>
      </p:pic>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83" name="Shape 183"/>
          <p:cNvSpPr/>
          <p:nvPr>
            <p:ph type="title"/>
          </p:nvPr>
        </p:nvSpPr>
        <p:spPr>
          <a:prstGeom prst="rect">
            <a:avLst/>
          </a:prstGeom>
        </p:spPr>
        <p:txBody>
          <a:bodyPr/>
          <a:lstStyle/>
          <a:p>
            <a:pPr defTabSz="543305">
              <a:spcBef>
                <a:spcPts val="2100"/>
              </a:spcBef>
              <a:defRPr sz="4836"/>
            </a:pPr>
          </a:p>
        </p:txBody>
      </p:sp>
      <p:sp>
        <p:nvSpPr>
          <p:cNvPr id="184" name="Shape 184"/>
          <p:cNvSpPr/>
          <p:nvPr>
            <p:ph type="body" idx="1"/>
          </p:nvPr>
        </p:nvSpPr>
        <p:spPr>
          <a:prstGeom prst="rect">
            <a:avLst/>
          </a:prstGeom>
        </p:spPr>
        <p:txBody>
          <a:bodyPr/>
          <a:lstStyle/>
          <a:p>
            <a:pPr marL="432308" indent="-432308" defTabSz="537463">
              <a:spcBef>
                <a:spcPts val="1600"/>
              </a:spcBef>
              <a:defRPr sz="2944"/>
            </a:pPr>
            <a:r>
              <a:t>New Zealand Columnist, Chris Rattue : </a:t>
            </a:r>
          </a:p>
          <a:p>
            <a:pPr marL="460057" indent="-460057" defTabSz="537463">
              <a:spcBef>
                <a:spcPts val="1600"/>
              </a:spcBef>
              <a:buSzPct val="100000"/>
              <a:buFontTx/>
              <a:buAutoNum type="arabicPeriod" startAt="1"/>
              <a:defRPr sz="2576"/>
            </a:pPr>
            <a:r>
              <a:t>“ Women are genetically inferior and should have different playing surfaces.” </a:t>
            </a:r>
          </a:p>
          <a:p>
            <a:pPr marL="460057" indent="-460057" defTabSz="537463">
              <a:spcBef>
                <a:spcPts val="1600"/>
              </a:spcBef>
              <a:buSzPct val="100000"/>
              <a:buFontTx/>
              <a:buAutoNum type="arabicPeriod" startAt="1"/>
              <a:defRPr sz="2576"/>
            </a:pPr>
            <a:r>
              <a:t>“Top-level women’s football will never be as good to watch as top-level men’s football” </a:t>
            </a:r>
          </a:p>
          <a:p>
            <a:pPr marL="460057" indent="-460057" defTabSz="537463">
              <a:spcBef>
                <a:spcPts val="1600"/>
              </a:spcBef>
              <a:buSzPct val="100000"/>
              <a:buFontTx/>
              <a:buAutoNum type="arabicPeriod" startAt="1"/>
              <a:defRPr sz="2576"/>
            </a:pPr>
            <a:r>
              <a:t>“ No one watches women’s sports.”</a:t>
            </a:r>
          </a:p>
          <a:p>
            <a:pPr marL="432308" indent="-432308" defTabSz="537463">
              <a:spcBef>
                <a:spcPts val="1600"/>
              </a:spcBef>
              <a:defRPr sz="2944"/>
            </a:pPr>
            <a:r>
              <a:t>FIFA Secretary General Jerome Valcke when asked about the pay gap between men and women.</a:t>
            </a:r>
          </a:p>
          <a:p>
            <a:pPr lvl="1" marL="0" indent="210311" defTabSz="537463">
              <a:spcBef>
                <a:spcPts val="1600"/>
              </a:spcBef>
              <a:buSzTx/>
              <a:buFontTx/>
              <a:buNone/>
              <a:defRPr sz="2944"/>
            </a:pPr>
            <a:r>
              <a:t>     "That's not even a question I will answer because it is    nonsense," he said. "We played the 30th World Cup in 2014 and we are playing the seventh Women's World Cup.... We are still another 23 World Cups before potentially women should receive the same amount as men.”</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87" name="Shape 187"/>
          <p:cNvSpPr/>
          <p:nvPr>
            <p:ph type="body" idx="1"/>
          </p:nvPr>
        </p:nvSpPr>
        <p:spPr>
          <a:xfrm>
            <a:off x="571499" y="1641152"/>
            <a:ext cx="11861801" cy="7226301"/>
          </a:xfrm>
          <a:prstGeom prst="rect">
            <a:avLst/>
          </a:prstGeom>
        </p:spPr>
        <p:txBody>
          <a:bodyPr/>
          <a:lstStyle/>
          <a:p>
            <a:pPr lvl="1"/>
            <a:r>
              <a:t>Zlatan Ibrahimovic, Swedish Footballer : </a:t>
            </a:r>
          </a:p>
          <a:p>
            <a:pPr lvl="1" marL="0" indent="228600">
              <a:buSzTx/>
              <a:buFontTx/>
              <a:buNone/>
            </a:pPr>
            <a:r>
              <a:t>“ The men’s team deserves more recognition than the women’s team. Both the teams cannot be compared. It is highly demeaning to be compared to a woman player in your country when in the world you’re compared with the likes of Lionel Messi and Cristiano Ronaldo.”</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90" name="Shape 190"/>
          <p:cNvSpPr/>
          <p:nvPr>
            <p:ph type="title"/>
          </p:nvPr>
        </p:nvSpPr>
        <p:spPr>
          <a:prstGeom prst="rect">
            <a:avLst/>
          </a:prstGeom>
        </p:spPr>
        <p:txBody>
          <a:bodyPr/>
          <a:lstStyle>
            <a:lvl1pPr defTabSz="543305">
              <a:spcBef>
                <a:spcPts val="2100"/>
              </a:spcBef>
              <a:defRPr sz="4836"/>
            </a:lvl1pPr>
          </a:lstStyle>
          <a:p>
            <a:pPr/>
            <a:r>
              <a:t>#EqualMeansEqual</a:t>
            </a:r>
          </a:p>
        </p:txBody>
      </p:sp>
      <p:sp>
        <p:nvSpPr>
          <p:cNvPr id="191" name="Shape 191"/>
          <p:cNvSpPr/>
          <p:nvPr>
            <p:ph type="body" idx="1"/>
          </p:nvPr>
        </p:nvSpPr>
        <p:spPr>
          <a:prstGeom prst="rect">
            <a:avLst/>
          </a:prstGeom>
        </p:spPr>
        <p:txBody>
          <a:bodyPr/>
          <a:lstStyle/>
          <a:p>
            <a:pPr marL="427609" indent="-427609" defTabSz="531622">
              <a:spcBef>
                <a:spcPts val="1600"/>
              </a:spcBef>
              <a:defRPr sz="2912"/>
            </a:pPr>
            <a:r>
              <a:t>The above hashtag was started as a movement by the women footballers. It was started to make the world realise how they were discriminated against and how they need their equal rights. They wanted the world to know that they are being deprived of their basic right of equal and fair treatment by being exposed to FIFA’s discriminatory practices. </a:t>
            </a:r>
          </a:p>
          <a:p>
            <a:pPr marL="427609" indent="-427609" defTabSz="531622">
              <a:spcBef>
                <a:spcPts val="1600"/>
              </a:spcBef>
              <a:defRPr sz="2912"/>
            </a:pPr>
            <a:r>
              <a:t>But what is sad is, it just remained as a hashtag as, once again, no one took women seriously. </a:t>
            </a:r>
          </a:p>
          <a:p>
            <a:pPr marL="427609" indent="-427609" defTabSz="531622">
              <a:spcBef>
                <a:spcPts val="1600"/>
              </a:spcBef>
              <a:defRPr sz="2912"/>
            </a:pPr>
            <a:r>
              <a:t>It might seem as a dream but the day will come when a woman will walk away with the FIFA Ballon D’Or and the world will just hang their heads in shame on why they never took the women who played the same sport, with the same rules with the same passion but with so much more difficulty as the men, seriously.</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94" name="Shape 194"/>
          <p:cNvSpPr/>
          <p:nvPr>
            <p:ph type="body" idx="1"/>
          </p:nvPr>
        </p:nvSpPr>
        <p:spPr>
          <a:prstGeom prst="rect">
            <a:avLst/>
          </a:prstGeom>
        </p:spPr>
        <p:txBody>
          <a:bodyPr/>
          <a:lstStyle/>
          <a:p>
            <a:pPr/>
            <a:r>
              <a:rPr u="sng">
                <a:hlinkClick r:id="rId2" invalidUrl="" action="" tgtFrame="" tooltip="" history="1" highlightClick="0" endSnd="0"/>
              </a:rPr>
              <a:t>http://www.telegraph.co.uk/men/the-filter/11669841/11-reasons-why-womens-football-is-better-than-mens.html</a:t>
            </a:r>
          </a:p>
          <a:p>
            <a:pPr marL="0" indent="0">
              <a:buSzTx/>
              <a:buFontTx/>
              <a:buNone/>
            </a:pPr>
          </a:p>
          <a:p>
            <a:pPr marL="0" indent="0">
              <a:buSzTx/>
              <a:buFontTx/>
              <a:buNone/>
            </a:pPr>
          </a:p>
          <a:p>
            <a:pPr marL="0" indent="0">
              <a:buSzTx/>
              <a:buFontTx/>
              <a:buNone/>
            </a:pPr>
          </a:p>
          <a:p>
            <a:pPr marL="0" indent="0">
              <a:buSzTx/>
              <a:buFontTx/>
              <a:buNone/>
            </a:pPr>
          </a:p>
          <a:p>
            <a:pPr marL="0" indent="0">
              <a:buSzTx/>
              <a:buFontTx/>
              <a:buNone/>
            </a:pPr>
          </a:p>
          <a:p>
            <a:pPr marL="0" indent="0">
              <a:buSzTx/>
              <a:buFontTx/>
              <a:buNone/>
            </a:pPr>
            <a:r>
              <a:t>Thank you!</a:t>
            </a:r>
          </a:p>
        </p:txBody>
      </p:sp>
      <p:pic>
        <p:nvPicPr>
          <p:cNvPr id="195" name="pasted-image.jpg"/>
          <p:cNvPicPr>
            <a:picLocks noChangeAspect="1"/>
          </p:cNvPicPr>
          <p:nvPr/>
        </p:nvPicPr>
        <p:blipFill>
          <a:blip r:embed="rId3">
            <a:extLst/>
          </a:blip>
          <a:stretch>
            <a:fillRect/>
          </a:stretch>
        </p:blipFill>
        <p:spPr>
          <a:xfrm>
            <a:off x="7534682" y="3077080"/>
            <a:ext cx="4863296" cy="4863297"/>
          </a:xfrm>
          <a:prstGeom prst="rect">
            <a:avLst/>
          </a:prstGeom>
          <a:ln w="12700">
            <a:miter lim="400000"/>
          </a:ln>
        </p:spPr>
      </p:pic>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98" name="Shape 198"/>
          <p:cNvSpPr/>
          <p:nvPr>
            <p:ph type="title"/>
          </p:nvPr>
        </p:nvSpPr>
        <p:spPr>
          <a:prstGeom prst="rect">
            <a:avLst/>
          </a:prstGeom>
        </p:spPr>
        <p:txBody>
          <a:bodyPr/>
          <a:lstStyle>
            <a:lvl1pPr defTabSz="543305">
              <a:spcBef>
                <a:spcPts val="2100"/>
              </a:spcBef>
              <a:defRPr sz="4836"/>
            </a:lvl1pPr>
          </a:lstStyle>
          <a:p>
            <a:pPr/>
            <a:r>
              <a:t>References</a:t>
            </a:r>
          </a:p>
        </p:txBody>
      </p:sp>
      <p:sp>
        <p:nvSpPr>
          <p:cNvPr id="199" name="Shape 199"/>
          <p:cNvSpPr/>
          <p:nvPr>
            <p:ph type="body" idx="1"/>
          </p:nvPr>
        </p:nvSpPr>
        <p:spPr>
          <a:prstGeom prst="rect">
            <a:avLst/>
          </a:prstGeom>
        </p:spPr>
        <p:txBody>
          <a:bodyPr/>
          <a:lstStyle/>
          <a:p>
            <a:pPr marL="286638" indent="-286638" defTabSz="356362">
              <a:spcBef>
                <a:spcPts val="1000"/>
              </a:spcBef>
              <a:defRPr sz="1952"/>
            </a:pPr>
            <a:r>
              <a:t>FIFA Statutes ( April 2016 Edition)</a:t>
            </a:r>
          </a:p>
          <a:p>
            <a:pPr marL="286638" indent="-286638" defTabSz="356362">
              <a:spcBef>
                <a:spcPts val="1000"/>
              </a:spcBef>
              <a:defRPr sz="1952"/>
            </a:pPr>
            <a:r>
              <a:rPr u="sng">
                <a:hlinkClick r:id="rId2" invalidUrl="" action="" tgtFrame="" tooltip="" history="1" highlightClick="0" endSnd="0"/>
              </a:rPr>
              <a:t>http://www.nytimes.com/2016/04/01/sports/soccer/uswnt-us-women-carli-lloyd-alex-morgan-hope-solo-complain.html?_r=0</a:t>
            </a:r>
          </a:p>
          <a:p>
            <a:pPr marL="286638" indent="-286638" defTabSz="356362">
              <a:spcBef>
                <a:spcPts val="1000"/>
              </a:spcBef>
              <a:defRPr sz="1952"/>
            </a:pPr>
            <a:r>
              <a:rPr u="sng">
                <a:hlinkClick r:id="rId3" invalidUrl="" action="" tgtFrame="" tooltip="" history="1" highlightClick="0" endSnd="0"/>
              </a:rPr>
              <a:t>http://www.wikigender.org/wiki/gender-inequality-on-the-pitch-womens-football/</a:t>
            </a:r>
          </a:p>
          <a:p>
            <a:pPr marL="286638" indent="-286638" defTabSz="356362">
              <a:spcBef>
                <a:spcPts val="1000"/>
              </a:spcBef>
              <a:defRPr sz="1952"/>
            </a:pPr>
            <a:r>
              <a:rPr u="sng">
                <a:hlinkClick r:id="rId4" invalidUrl="" action="" tgtFrame="" tooltip="" history="1" highlightClick="0" endSnd="0"/>
              </a:rPr>
              <a:t>https://www.socialworkhelper.com/2015/09/01/outrageous-rampant-gender-discrimination-womens-soccer/</a:t>
            </a:r>
          </a:p>
          <a:p>
            <a:pPr marL="286638" indent="-286638" defTabSz="356362">
              <a:spcBef>
                <a:spcPts val="1000"/>
              </a:spcBef>
              <a:defRPr sz="1952"/>
            </a:pPr>
            <a:r>
              <a:rPr u="sng">
                <a:hlinkClick r:id="rId5" invalidUrl="" action="" tgtFrame="" tooltip="" history="1" highlightClick="0" endSnd="0"/>
              </a:rPr>
              <a:t>http://www.theatlantic.com/entertainment/archive/2015/06/womens-soccer-is-a-feminist-issue/394865/</a:t>
            </a:r>
          </a:p>
          <a:p>
            <a:pPr marL="286638" indent="-286638" defTabSz="356362">
              <a:spcBef>
                <a:spcPts val="1000"/>
              </a:spcBef>
              <a:defRPr sz="1952"/>
            </a:pPr>
            <a:r>
              <a:rPr u="sng">
                <a:hlinkClick r:id="rId6" invalidUrl="" action="" tgtFrame="" tooltip="" history="1" highlightClick="0" endSnd="0"/>
              </a:rPr>
              <a:t>http://www.theatlantic.com/entertainment/archive/2015/06/neymar-marta-world-cup-brazil/394856/</a:t>
            </a:r>
          </a:p>
          <a:p>
            <a:pPr marL="286638" indent="-286638" defTabSz="356362">
              <a:spcBef>
                <a:spcPts val="1000"/>
              </a:spcBef>
              <a:defRPr sz="1952"/>
            </a:pPr>
            <a:r>
              <a:rPr u="sng">
                <a:hlinkClick r:id="rId7" invalidUrl="" action="" tgtFrame="" tooltip="" history="1" highlightClick="0" endSnd="0"/>
              </a:rPr>
              <a:t>http://www.huffingtonpost.com/entry/hope-solo-soccer-field_us_56df7ab1e4b0860f99d71f56</a:t>
            </a:r>
          </a:p>
          <a:p>
            <a:pPr marL="286638" indent="-286638" defTabSz="356362">
              <a:spcBef>
                <a:spcPts val="1000"/>
              </a:spcBef>
              <a:defRPr sz="1952"/>
            </a:pPr>
            <a:r>
              <a:rPr u="sng">
                <a:hlinkClick r:id="rId8" invalidUrl="" action="" tgtFrame="" tooltip="" history="1" highlightClick="0" endSnd="0"/>
              </a:rPr>
              <a:t>http://www.theatlantic.com/entertainment/archive/2015/07/womens-soccer-world-cup-fifa-lawsuit/397592/</a:t>
            </a:r>
          </a:p>
          <a:p>
            <a:pPr marL="286638" indent="-286638" defTabSz="356362">
              <a:spcBef>
                <a:spcPts val="1000"/>
              </a:spcBef>
              <a:defRPr sz="1952"/>
            </a:pPr>
            <a:r>
              <a:rPr u="sng">
                <a:hlinkClick r:id="rId9" invalidUrl="" action="" tgtFrame="" tooltip="" history="1" highlightClick="0" endSnd="0"/>
              </a:rPr>
              <a:t>http://www.forbes.com/sites/alanaglass/2015/11/29/the-case-for-fifas-gender-reform/#542ad40a1968</a:t>
            </a:r>
          </a:p>
          <a:p>
            <a:pPr marL="286638" indent="-286638" defTabSz="356362">
              <a:spcBef>
                <a:spcPts val="1000"/>
              </a:spcBef>
              <a:defRPr sz="1952"/>
            </a:pPr>
            <a:r>
              <a:rPr u="sng">
                <a:hlinkClick r:id="rId10" invalidUrl="" action="" tgtFrame="" tooltip="" history="1" highlightClick="0" endSnd="0"/>
              </a:rPr>
              <a:t>http://www.latimes.com/sports/soccer/la-sp-soccer-world-cup-20150712-story.html</a:t>
            </a:r>
          </a:p>
          <a:p>
            <a:pPr marL="286638" indent="-286638" defTabSz="356362">
              <a:spcBef>
                <a:spcPts val="1000"/>
              </a:spcBef>
              <a:defRPr sz="1952"/>
            </a:pPr>
            <a:r>
              <a:rPr u="sng">
                <a:hlinkClick r:id="rId11" invalidUrl="" action="" tgtFrame="" tooltip="" history="1" highlightClick="0" endSnd="0"/>
              </a:rPr>
              <a:t>http://www.today.com/money/us-women-s-soccer-star-alex-morgan-time-take-stand-t85971</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34" name="Shape 134"/>
          <p:cNvSpPr/>
          <p:nvPr>
            <p:ph type="title"/>
          </p:nvPr>
        </p:nvSpPr>
        <p:spPr>
          <a:prstGeom prst="rect">
            <a:avLst/>
          </a:prstGeom>
        </p:spPr>
        <p:txBody>
          <a:bodyPr/>
          <a:lstStyle>
            <a:lvl1pPr defTabSz="543305">
              <a:spcBef>
                <a:spcPts val="2100"/>
              </a:spcBef>
              <a:defRPr sz="4836"/>
            </a:lvl1pPr>
          </a:lstStyle>
          <a:p>
            <a:pPr/>
            <a:r>
              <a:t>FIFA and human rights</a:t>
            </a:r>
          </a:p>
        </p:txBody>
      </p:sp>
      <p:sp>
        <p:nvSpPr>
          <p:cNvPr id="135" name="Shape 135"/>
          <p:cNvSpPr/>
          <p:nvPr>
            <p:ph type="body" idx="1"/>
          </p:nvPr>
        </p:nvSpPr>
        <p:spPr>
          <a:prstGeom prst="rect">
            <a:avLst/>
          </a:prstGeom>
        </p:spPr>
        <p:txBody>
          <a:bodyPr/>
          <a:lstStyle/>
          <a:p>
            <a:pPr/>
            <a:r>
              <a:t>Article 3 of the FIFA Statutes ( April 2016 Edition) - FIFA is committed to respecting all internally recognised human rights and shall strive to promote the protection of these rights</a:t>
            </a:r>
          </a:p>
          <a:p>
            <a:pPr/>
            <a:r>
              <a:t>Article 4 of the FIFA Statutes ( April 2016 Edition) - Discrimination of any kind against a country, private person or group of people on account of race, skin color, ethnic, national or social origin, gender, disability, language, religion, political opinion or any other opinion, wealth, birth or any other status, sexual orientation or any other reason is strictly prohibited and punishable by suspension or expulsion. </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38" name="Shape 138"/>
          <p:cNvSpPr/>
          <p:nvPr>
            <p:ph type="title"/>
          </p:nvPr>
        </p:nvSpPr>
        <p:spPr>
          <a:prstGeom prst="rect">
            <a:avLst/>
          </a:prstGeom>
        </p:spPr>
        <p:txBody>
          <a:bodyPr/>
          <a:lstStyle>
            <a:lvl1pPr defTabSz="543305">
              <a:spcBef>
                <a:spcPts val="2100"/>
              </a:spcBef>
              <a:defRPr sz="4836"/>
            </a:lvl1pPr>
          </a:lstStyle>
          <a:p>
            <a:pPr/>
            <a:r>
              <a:t>Discrimination on the basis of gender</a:t>
            </a:r>
          </a:p>
        </p:txBody>
      </p:sp>
      <p:sp>
        <p:nvSpPr>
          <p:cNvPr id="139" name="Shape 139"/>
          <p:cNvSpPr/>
          <p:nvPr>
            <p:ph type="body" idx="1"/>
          </p:nvPr>
        </p:nvSpPr>
        <p:spPr>
          <a:prstGeom prst="rect">
            <a:avLst/>
          </a:prstGeom>
        </p:spPr>
        <p:txBody>
          <a:bodyPr/>
          <a:lstStyle/>
          <a:p>
            <a:pPr/>
          </a:p>
          <a:p>
            <a:pPr/>
            <a:r>
              <a:t>The U.S. team’s 5-2 triumph in the Women’s World Cup soccer final Sunday – has reignited the long-running debate about inequality in women’s sports. That debate started on the field itself. As NBC News reported, the international soccer body, FIFA, not only declined to tweet about the women’s event from its usual World Cup account, “it then sent out 10 women in tight black dresses to escort a Mountie with the trophy after the match.” </a:t>
            </a:r>
          </a:p>
          <a:p>
            <a:pPr/>
            <a:r>
              <a:t>The debate has been long running considering how the state of affairs is when it comes to women football.</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pic>
        <p:nvPicPr>
          <p:cNvPr id="142" name="pasted-image.png"/>
          <p:cNvPicPr>
            <a:picLocks noChangeAspect="1"/>
          </p:cNvPicPr>
          <p:nvPr/>
        </p:nvPicPr>
        <p:blipFill>
          <a:blip r:embed="rId2">
            <a:extLst/>
          </a:blip>
          <a:stretch>
            <a:fillRect/>
          </a:stretch>
        </p:blipFill>
        <p:spPr>
          <a:xfrm>
            <a:off x="591145" y="1661643"/>
            <a:ext cx="9845031" cy="7166021"/>
          </a:xfrm>
          <a:prstGeom prst="rect">
            <a:avLst/>
          </a:prstGeom>
          <a:ln w="12700">
            <a:miter lim="400000"/>
          </a:ln>
        </p:spPr>
      </p:pic>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45" name="Shape 145"/>
          <p:cNvSpPr/>
          <p:nvPr>
            <p:ph type="title"/>
          </p:nvPr>
        </p:nvSpPr>
        <p:spPr>
          <a:prstGeom prst="rect">
            <a:avLst/>
          </a:prstGeom>
        </p:spPr>
        <p:txBody>
          <a:bodyPr/>
          <a:lstStyle>
            <a:lvl1pPr defTabSz="543305">
              <a:spcBef>
                <a:spcPts val="2100"/>
              </a:spcBef>
              <a:defRPr sz="4836"/>
            </a:lvl1pPr>
          </a:lstStyle>
          <a:p>
            <a:pPr/>
            <a:r>
              <a:t>Pay gap</a:t>
            </a:r>
          </a:p>
        </p:txBody>
      </p:sp>
      <p:sp>
        <p:nvSpPr>
          <p:cNvPr id="146" name="Shape 146"/>
          <p:cNvSpPr/>
          <p:nvPr>
            <p:ph type="body" idx="1"/>
          </p:nvPr>
        </p:nvSpPr>
        <p:spPr>
          <a:xfrm>
            <a:off x="241300" y="1905000"/>
            <a:ext cx="11861800" cy="7226300"/>
          </a:xfrm>
          <a:prstGeom prst="rect">
            <a:avLst/>
          </a:prstGeom>
        </p:spPr>
        <p:txBody>
          <a:bodyPr/>
          <a:lstStyle/>
          <a:p>
            <a:pPr marL="422909" indent="-422909" defTabSz="525779">
              <a:spcBef>
                <a:spcPts val="1600"/>
              </a:spcBef>
              <a:defRPr sz="2880"/>
            </a:pPr>
          </a:p>
          <a:p>
            <a:pPr marL="422909" indent="-422909" defTabSz="525779">
              <a:spcBef>
                <a:spcPts val="1600"/>
              </a:spcBef>
              <a:defRPr sz="2880"/>
            </a:pPr>
          </a:p>
          <a:p>
            <a:pPr marL="422909" indent="-422909" defTabSz="525779">
              <a:spcBef>
                <a:spcPts val="1600"/>
              </a:spcBef>
              <a:defRPr sz="2880"/>
            </a:pPr>
            <a:r>
              <a:t>There is a considerable pay gap between the men’s and women’s games. The top female player at the moment, the Brazilian striker Marta Vieira da Silva, playing in Sweden, earns an estimated 3, 000 GBP/week. This contrasts with the weekly salary of Premiere League stars, where the record so far is 135, 000 GBP per week.</a:t>
            </a:r>
          </a:p>
          <a:p>
            <a:pPr marL="422909" indent="-422909" defTabSz="525779">
              <a:spcBef>
                <a:spcPts val="1600"/>
              </a:spcBef>
              <a:defRPr sz="2880"/>
            </a:pPr>
            <a:r>
              <a:t>The $2 million the women won this year created a furor when compared to last year’s German men’s team purse of $35 million. Pay differences extend to coaching as well. U.S. national women’s coach Jill Ellis makes $185,000-$210,000 annually, a not-so-subtle difference of less than 10% of the $2.5 million men’s coach Joachim Loew makes.</a:t>
            </a:r>
          </a:p>
        </p:txBody>
      </p:sp>
      <p:pic>
        <p:nvPicPr>
          <p:cNvPr id="147" name="pasted-image.jpg"/>
          <p:cNvPicPr>
            <a:picLocks noChangeAspect="1"/>
          </p:cNvPicPr>
          <p:nvPr/>
        </p:nvPicPr>
        <p:blipFill>
          <a:blip r:embed="rId2">
            <a:extLst/>
          </a:blip>
          <a:stretch>
            <a:fillRect/>
          </a:stretch>
        </p:blipFill>
        <p:spPr>
          <a:xfrm>
            <a:off x="8487249" y="134836"/>
            <a:ext cx="4417015" cy="2473528"/>
          </a:xfrm>
          <a:prstGeom prst="rect">
            <a:avLst/>
          </a:prstGeom>
          <a:ln w="12700">
            <a:miter lim="400000"/>
          </a:ln>
        </p:spPr>
      </p:pic>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50" name="Shape 150"/>
          <p:cNvSpPr/>
          <p:nvPr>
            <p:ph type="title"/>
          </p:nvPr>
        </p:nvSpPr>
        <p:spPr>
          <a:prstGeom prst="rect">
            <a:avLst/>
          </a:prstGeom>
        </p:spPr>
        <p:txBody>
          <a:bodyPr/>
          <a:lstStyle>
            <a:lvl1pPr defTabSz="543305">
              <a:spcBef>
                <a:spcPts val="2100"/>
              </a:spcBef>
              <a:defRPr sz="4836"/>
            </a:lvl1pPr>
          </a:lstStyle>
          <a:p>
            <a:pPr/>
            <a:r>
              <a:t>Media attention to women football</a:t>
            </a:r>
          </a:p>
        </p:txBody>
      </p:sp>
      <p:sp>
        <p:nvSpPr>
          <p:cNvPr id="151" name="Shape 151"/>
          <p:cNvSpPr/>
          <p:nvPr>
            <p:ph type="body" idx="1"/>
          </p:nvPr>
        </p:nvSpPr>
        <p:spPr>
          <a:prstGeom prst="rect">
            <a:avLst/>
          </a:prstGeom>
        </p:spPr>
        <p:txBody>
          <a:bodyPr/>
          <a:lstStyle/>
          <a:p>
            <a:pPr marL="399415" indent="-399415" defTabSz="496570">
              <a:spcBef>
                <a:spcPts val="1500"/>
              </a:spcBef>
              <a:defRPr sz="2720"/>
            </a:pPr>
          </a:p>
          <a:p>
            <a:pPr marL="399415" indent="-399415" defTabSz="496570">
              <a:spcBef>
                <a:spcPts val="1500"/>
              </a:spcBef>
              <a:defRPr sz="2720"/>
            </a:pPr>
            <a:r>
              <a:t>The largest sporting audience ever for a women’s event was the 90,000 spectators who watched the 1999 Women’s World Cup final between the USA and China; in contrast, in contrast the 2006 FIFA Men’s World Cup final was watched by 15.1 million individuals (a ninth of the entire population of the planet).</a:t>
            </a:r>
          </a:p>
          <a:p>
            <a:pPr marL="399415" indent="-399415" defTabSz="496570">
              <a:spcBef>
                <a:spcPts val="1500"/>
              </a:spcBef>
              <a:defRPr sz="2720"/>
            </a:pPr>
            <a:r>
              <a:t>In 2014, women’s sports received 2-3% of media time, whereas in 1989, women received 5% of airtime even though women’s sports have grown drastically over the last 25 years. There is some hope that the World Cup victory will rejuvenate that market, however the U.S. women have already been hugely successful in every World Cup and the professional leagues have failed. Bluntly put, women’s soccer needs more equality in media exposure to change the culture or it will quickly become irrelevant again.</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54" name="Shape 154"/>
          <p:cNvSpPr/>
          <p:nvPr>
            <p:ph type="title"/>
          </p:nvPr>
        </p:nvSpPr>
        <p:spPr>
          <a:prstGeom prst="rect">
            <a:avLst/>
          </a:prstGeom>
        </p:spPr>
        <p:txBody>
          <a:bodyPr/>
          <a:lstStyle>
            <a:lvl1pPr defTabSz="543305">
              <a:spcBef>
                <a:spcPts val="2100"/>
              </a:spcBef>
              <a:defRPr sz="4836"/>
            </a:lvl1pPr>
          </a:lstStyle>
          <a:p>
            <a:pPr/>
            <a:r>
              <a:t>turf wars </a:t>
            </a:r>
          </a:p>
        </p:txBody>
      </p:sp>
      <p:sp>
        <p:nvSpPr>
          <p:cNvPr id="155" name="Shape 155"/>
          <p:cNvSpPr/>
          <p:nvPr>
            <p:ph type="body" idx="1"/>
          </p:nvPr>
        </p:nvSpPr>
        <p:spPr>
          <a:prstGeom prst="rect">
            <a:avLst/>
          </a:prstGeom>
        </p:spPr>
        <p:txBody>
          <a:bodyPr/>
          <a:lstStyle/>
          <a:p>
            <a:pPr marL="343027" indent="-343027" defTabSz="426466">
              <a:spcBef>
                <a:spcPts val="1300"/>
              </a:spcBef>
              <a:defRPr sz="2336"/>
            </a:pPr>
            <a:r>
              <a:t>Last year, a gender discrimination suit was filed by 84 female soccer stars over the “turf wars” regarding the decision to have the Women’s World Cup played on artificial turf, despite the fact that the Men’s World Cup has always been played on grass. FIFA did not take the accusation seriously and ultimately the ladies had no time to wait for a lawsuit to go through without jeopardizing the entire cup. In order to not jeopardize the tournament being played at all, they were forced to drop the suit.</a:t>
            </a:r>
          </a:p>
          <a:p>
            <a:pPr marL="343027" indent="-343027" defTabSz="426466">
              <a:spcBef>
                <a:spcPts val="1300"/>
              </a:spcBef>
              <a:defRPr sz="2336"/>
            </a:pPr>
            <a:r>
              <a:t>FIFA’s numerous outrageous claims began with the statement that artificial turf poses no serious health risk and is “the future” of soccer. The proposed lawsuit, in line with conventional wisdom in every other sport, argued that the “surface is widely recognized as inferior in international soccer” and comes with numerous health risks. Then, FIFA made a decision in the aftermath of the dropped suit to replace the BC Place turf with “newer better turf.” In other words, FIFA planned for the pre-eminent women’s soccer event to be played on substandard turf up until the controversial threatened lawsuit.</a:t>
            </a:r>
          </a:p>
          <a:p>
            <a:pPr marL="343027" indent="-343027" defTabSz="426466">
              <a:spcBef>
                <a:spcPts val="1300"/>
              </a:spcBef>
              <a:defRPr sz="2336"/>
            </a:pPr>
            <a:r>
              <a:t>A third appalling, and lesser told, part of the shelved lawsuit was FIFA threatening players with retaliation of suspensions for bringing up the grievance.</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pic>
        <p:nvPicPr>
          <p:cNvPr id="158" name="pasted-image.jpg"/>
          <p:cNvPicPr>
            <a:picLocks noChangeAspect="1"/>
          </p:cNvPicPr>
          <p:nvPr/>
        </p:nvPicPr>
        <p:blipFill>
          <a:blip r:embed="rId2">
            <a:extLst/>
          </a:blip>
          <a:stretch>
            <a:fillRect/>
          </a:stretch>
        </p:blipFill>
        <p:spPr>
          <a:xfrm>
            <a:off x="7337325" y="1917968"/>
            <a:ext cx="5033726" cy="6711633"/>
          </a:xfrm>
          <a:prstGeom prst="rect">
            <a:avLst/>
          </a:prstGeom>
          <a:ln w="12700">
            <a:miter lim="400000"/>
          </a:ln>
        </p:spPr>
      </p:pic>
      <p:sp>
        <p:nvSpPr>
          <p:cNvPr id="159" name="Shape 159"/>
          <p:cNvSpPr/>
          <p:nvPr/>
        </p:nvSpPr>
        <p:spPr>
          <a:xfrm>
            <a:off x="902575" y="2279650"/>
            <a:ext cx="5783287" cy="3225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This was a photo tweeted by US </a:t>
            </a:r>
          </a:p>
          <a:p>
            <a:pPr/>
            <a:r>
              <a:t>National Team Forward Sydney Leroux</a:t>
            </a:r>
          </a:p>
          <a:p>
            <a:pPr/>
            <a:r>
              <a:t>Dwyer with the caption :</a:t>
            </a:r>
          </a:p>
          <a:p>
            <a:pPr/>
            <a:r>
              <a:t>“ This is why soccer should be </a:t>
            </a:r>
          </a:p>
          <a:p>
            <a:pPr/>
            <a:r>
              <a:t>played on grass.”</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body" idx="13"/>
          </p:nvPr>
        </p:nvSpPr>
        <p:spPr>
          <a:prstGeom prst="line">
            <a:avLst/>
          </a:prstGeom>
        </p:spPr>
        <p:txBody>
          <a:bodyPr/>
          <a:lstStyle/>
          <a:p>
            <a:pPr marL="0" indent="0" defTabSz="457200">
              <a:spcBef>
                <a:spcPts val="0"/>
              </a:spcBef>
              <a:buSzTx/>
              <a:buFontTx/>
              <a:buNone/>
              <a:defRPr sz="1200">
                <a:solidFill>
                  <a:srgbClr val="000000"/>
                </a:solidFill>
                <a:latin typeface="Helvetica"/>
                <a:ea typeface="Helvetica"/>
                <a:cs typeface="Helvetica"/>
                <a:sym typeface="Helvetica"/>
              </a:defRPr>
            </a:pPr>
          </a:p>
        </p:txBody>
      </p:sp>
      <p:sp>
        <p:nvSpPr>
          <p:cNvPr id="162" name="Shape 162"/>
          <p:cNvSpPr/>
          <p:nvPr>
            <p:ph type="title"/>
          </p:nvPr>
        </p:nvSpPr>
        <p:spPr>
          <a:prstGeom prst="rect">
            <a:avLst/>
          </a:prstGeom>
        </p:spPr>
        <p:txBody>
          <a:bodyPr/>
          <a:lstStyle>
            <a:lvl1pPr defTabSz="543305">
              <a:spcBef>
                <a:spcPts val="2100"/>
              </a:spcBef>
              <a:defRPr sz="4836"/>
            </a:lvl1pPr>
          </a:lstStyle>
          <a:p>
            <a:pPr/>
            <a:r>
              <a:t>fun facts.</a:t>
            </a:r>
          </a:p>
        </p:txBody>
      </p:sp>
      <p:sp>
        <p:nvSpPr>
          <p:cNvPr id="163" name="Shape 163"/>
          <p:cNvSpPr/>
          <p:nvPr>
            <p:ph type="body" idx="1"/>
          </p:nvPr>
        </p:nvSpPr>
        <p:spPr>
          <a:prstGeom prst="rect">
            <a:avLst/>
          </a:prstGeom>
        </p:spPr>
        <p:txBody>
          <a:bodyPr/>
          <a:lstStyle/>
          <a:p>
            <a:pPr/>
            <a:r>
              <a:t>U.S. women on winning the World Cup: Won $2 million in prize money, per the BBC as compared to the $35 million won by the German men when they won the last World Cup.</a:t>
            </a:r>
          </a:p>
          <a:p>
            <a:pPr/>
            <a:r>
              <a:t>Experts say that Title IX, the 1972 law requiring gender equality in education, including in sports, is one reason why U.S. women excel at soccer. But plenty of schools are flouting that law. A National Women’s Law Center report last month examined more than 16,000 high schools and found that 28% have massive gaps in opportunities for girls’ sports compared to boys. </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New_Template9">
  <a:themeElements>
    <a:clrScheme name="New_Template9">
      <a:dk1>
        <a:srgbClr val="5C5C5C"/>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0" baseline="0" cap="none" i="0" spc="28" strike="noStrike" sz="2800" u="none" kumimoji="0" normalizeH="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9">
  <a:themeElements>
    <a:clrScheme name="New_Template9">
      <a:dk1>
        <a:srgbClr val="000000"/>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Condensed"/>
        <a:ea typeface="DIN Condensed"/>
        <a:cs typeface="DIN Condensed"/>
      </a:majorFont>
      <a:minorFont>
        <a:latin typeface="DIN Condensed"/>
        <a:ea typeface="DIN Condensed"/>
        <a:cs typeface="DIN Condensed"/>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DIN Alternate"/>
            <a:ea typeface="DIN Alternate"/>
            <a:cs typeface="DIN Alternate"/>
            <a:sym typeface="DIN Alternat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0" baseline="0" cap="none" i="0" spc="28" strike="noStrike" sz="2800" u="none" kumimoji="0" normalizeH="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