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6"/>
    <p:restoredTop sz="94580"/>
  </p:normalViewPr>
  <p:slideViewPr>
    <p:cSldViewPr snapToGrid="0" snapToObjects="1">
      <p:cViewPr>
        <p:scale>
          <a:sx n="104" d="100"/>
          <a:sy n="104" d="100"/>
        </p:scale>
        <p:origin x="2088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De-radicalization programs – a Comparative Analysis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Suhavi 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5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De-radicalization in Saudi Arabia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Reportedly, 2500 Saudis have gone to Syria to fight for ISIS. </a:t>
            </a:r>
          </a:p>
          <a:p>
            <a:r>
              <a:rPr lang="en-US" dirty="0" smtClean="0"/>
              <a:t>Prior to that many have traveled to Afghanistan to wage a war against the Soviets.</a:t>
            </a:r>
          </a:p>
          <a:p>
            <a:r>
              <a:rPr lang="en-US" dirty="0" smtClean="0"/>
              <a:t>A program to “de-program” jihadist radicals was established. </a:t>
            </a:r>
          </a:p>
          <a:p>
            <a:r>
              <a:rPr lang="en-US" dirty="0" smtClean="0"/>
              <a:t>They claimed to have high success rate, however</a:t>
            </a:r>
            <a:r>
              <a:rPr lang="is-IS" dirty="0" smtClean="0"/>
              <a:t>…</a:t>
            </a:r>
          </a:p>
          <a:p>
            <a:r>
              <a:rPr lang="en-US" dirty="0" smtClean="0"/>
              <a:t>T</a:t>
            </a:r>
            <a:r>
              <a:rPr lang="is-IS" dirty="0" smtClean="0"/>
              <a:t>wo-pronged, in prison and online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de-radicalization programs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ounselling </a:t>
            </a:r>
            <a:r>
              <a:rPr lang="en-US" dirty="0"/>
              <a:t>in prison; </a:t>
            </a:r>
            <a:r>
              <a:rPr lang="en-US" dirty="0" smtClean="0"/>
              <a:t>                                                  </a:t>
            </a:r>
          </a:p>
          <a:p>
            <a:r>
              <a:rPr lang="en-US" dirty="0" smtClean="0"/>
              <a:t>Analyze </a:t>
            </a:r>
            <a:r>
              <a:rPr lang="en-US" dirty="0"/>
              <a:t>their </a:t>
            </a:r>
            <a:r>
              <a:rPr lang="en-US" dirty="0" smtClean="0"/>
              <a:t>behavior </a:t>
            </a:r>
            <a:r>
              <a:rPr lang="en-US" dirty="0"/>
              <a:t>and provide therapy </a:t>
            </a:r>
            <a:r>
              <a:rPr lang="en-US" dirty="0" smtClean="0"/>
              <a:t>accordingly;                                                                       </a:t>
            </a:r>
          </a:p>
          <a:p>
            <a:r>
              <a:rPr lang="en-US" dirty="0" smtClean="0"/>
              <a:t>Made to pass an exam to show that they have given up on extremist ways;                                                          </a:t>
            </a:r>
          </a:p>
          <a:p>
            <a:r>
              <a:rPr lang="en-US" dirty="0" smtClean="0"/>
              <a:t>8-12 week rehabilitation program at a halfway house.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Sakinah</a:t>
            </a:r>
            <a:r>
              <a:rPr lang="en-US" dirty="0" smtClean="0"/>
              <a:t>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Radical groups use internet to disseminate their ideologies</a:t>
            </a:r>
          </a:p>
          <a:p>
            <a:r>
              <a:rPr lang="en-US" dirty="0" smtClean="0"/>
              <a:t>Rate of it is 60%</a:t>
            </a:r>
          </a:p>
          <a:p>
            <a:r>
              <a:rPr lang="en-US" dirty="0" smtClean="0"/>
              <a:t>Attempt to reverse internet - radicalization</a:t>
            </a:r>
          </a:p>
          <a:p>
            <a:r>
              <a:rPr lang="en-US" dirty="0" smtClean="0"/>
              <a:t>Religious scholars with the help of the Ministry of Islamic Affairs contact supposed radicalized persons online. </a:t>
            </a:r>
          </a:p>
          <a:p>
            <a:r>
              <a:rPr lang="en-US" dirty="0" smtClean="0"/>
              <a:t>Successful with 690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the program target?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eligious </a:t>
            </a:r>
            <a:r>
              <a:rPr lang="en-US" dirty="0"/>
              <a:t>convictions, </a:t>
            </a:r>
            <a:endParaRPr lang="en-US" dirty="0" smtClean="0"/>
          </a:p>
          <a:p>
            <a:r>
              <a:rPr lang="en-US" dirty="0" smtClean="0"/>
              <a:t>psychological </a:t>
            </a:r>
            <a:r>
              <a:rPr lang="en-US" dirty="0"/>
              <a:t>states, </a:t>
            </a:r>
            <a:endParaRPr lang="en-US" dirty="0" smtClean="0"/>
          </a:p>
          <a:p>
            <a:r>
              <a:rPr lang="en-US" dirty="0" smtClean="0"/>
              <a:t>socio-economic </a:t>
            </a:r>
            <a:r>
              <a:rPr lang="en-US" dirty="0"/>
              <a:t>positions, </a:t>
            </a:r>
            <a:endParaRPr lang="en-US" dirty="0" smtClean="0"/>
          </a:p>
          <a:p>
            <a:r>
              <a:rPr lang="en-US" dirty="0" smtClean="0"/>
              <a:t>family </a:t>
            </a:r>
            <a:r>
              <a:rPr lang="en-US" dirty="0"/>
              <a:t>groups, </a:t>
            </a:r>
          </a:p>
          <a:p>
            <a:r>
              <a:rPr lang="en-US" dirty="0" smtClean="0"/>
              <a:t>and </a:t>
            </a:r>
            <a:r>
              <a:rPr lang="en-US" dirty="0"/>
              <a:t>even romantic lives</a:t>
            </a:r>
          </a:p>
        </p:txBody>
      </p:sp>
    </p:spTree>
    <p:extLst>
      <p:ext uri="{BB962C8B-B14F-4D97-AF65-F5344CB8AC3E}">
        <p14:creationId xmlns:p14="http://schemas.microsoft.com/office/powerpoint/2010/main" val="164393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2007, a member of the program declared that 90% of the participants had renounced their radical views</a:t>
            </a:r>
          </a:p>
          <a:p>
            <a:r>
              <a:rPr lang="en-US" dirty="0" smtClean="0"/>
              <a:t>35 cases of recidivism out of the 1500 people who had passed from this program. </a:t>
            </a:r>
          </a:p>
          <a:p>
            <a:r>
              <a:rPr lang="en-US" dirty="0" smtClean="0"/>
              <a:t>Most important example being Said al-</a:t>
            </a:r>
            <a:r>
              <a:rPr lang="en-US" dirty="0" err="1" smtClean="0"/>
              <a:t>Shihri</a:t>
            </a:r>
            <a:r>
              <a:rPr lang="en-US" dirty="0" smtClean="0"/>
              <a:t>, who was released in 2007 and he orchestrated the bombing of American embassy in Sana’a in 2008</a:t>
            </a:r>
          </a:p>
          <a:p>
            <a:r>
              <a:rPr lang="en-US" dirty="0" smtClean="0"/>
              <a:t>Terrorist activities of 11 graduates was discovered in 2009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0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Countries like Pakistan and Denmark focus of re-integration. They provide jobs, health care and mentorship. </a:t>
            </a:r>
          </a:p>
          <a:p>
            <a:r>
              <a:rPr lang="en-US" dirty="0" smtClean="0"/>
              <a:t>In Pakistan, the army is an integral part of the re-integration process.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3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recently, a Minnesota District Court Judge initiated a program to counter terrorism. (March 2016)</a:t>
            </a:r>
          </a:p>
          <a:p>
            <a:r>
              <a:rPr lang="en-US" dirty="0" smtClean="0"/>
              <a:t>Heartland Democracy, a nonprofit from the city is handing this. </a:t>
            </a:r>
          </a:p>
          <a:p>
            <a:r>
              <a:rPr lang="en-US" dirty="0" smtClean="0"/>
              <a:t>Focusing on “civic-engagement”. </a:t>
            </a:r>
          </a:p>
          <a:p>
            <a:r>
              <a:rPr lang="en-US" dirty="0" smtClean="0"/>
              <a:t>Promoting how to be “hybrid” – feel American and other culture(s).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60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Singapore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4209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Replaced religious knowledge program with Civic and Moral education program</a:t>
            </a:r>
          </a:p>
          <a:p>
            <a:r>
              <a:rPr lang="en-US" dirty="0" smtClean="0"/>
              <a:t>Encouraged all religious communities to be represented in the Cabinet</a:t>
            </a:r>
          </a:p>
          <a:p>
            <a:r>
              <a:rPr lang="en-US" dirty="0" smtClean="0"/>
              <a:t>No religious community to represent a political community</a:t>
            </a:r>
          </a:p>
          <a:p>
            <a:r>
              <a:rPr lang="en-US" dirty="0" smtClean="0"/>
              <a:t>Mixed neighborhoods</a:t>
            </a:r>
          </a:p>
          <a:p>
            <a:r>
              <a:rPr lang="en-US" dirty="0" smtClean="0"/>
              <a:t>Personal Law was respected but Secular laws were upheld more</a:t>
            </a:r>
          </a:p>
          <a:p>
            <a:r>
              <a:rPr lang="en-US" dirty="0" smtClean="0"/>
              <a:t>Restricted external interference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32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1521</TotalTime>
  <Words>377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Goudy Old Style</vt:lpstr>
      <vt:lpstr>Impact</vt:lpstr>
      <vt:lpstr>Rockwell</vt:lpstr>
      <vt:lpstr>Inkwell</vt:lpstr>
      <vt:lpstr>De-radicalization programs – a Comparative Analysis</vt:lpstr>
      <vt:lpstr>De-radicalization in Saudi Arabia</vt:lpstr>
      <vt:lpstr>Stages of de-radicalization programs </vt:lpstr>
      <vt:lpstr>Sakinah Campaign</vt:lpstr>
      <vt:lpstr>What did the program target?</vt:lpstr>
      <vt:lpstr>Success?</vt:lpstr>
      <vt:lpstr>Re-integration</vt:lpstr>
      <vt:lpstr>In United States</vt:lpstr>
      <vt:lpstr>In Singapore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De-radicalization programs – a Case Study</dc:title>
  <dc:creator>Suhavi Arya</dc:creator>
  <cp:lastModifiedBy>Suhavi Arya (15JGLS)</cp:lastModifiedBy>
  <cp:revision>22</cp:revision>
  <dcterms:created xsi:type="dcterms:W3CDTF">2016-07-19T13:10:08Z</dcterms:created>
  <dcterms:modified xsi:type="dcterms:W3CDTF">2016-07-20T17:12:36Z</dcterms:modified>
</cp:coreProperties>
</file>